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313" r:id="rId3"/>
    <p:sldId id="314" r:id="rId4"/>
    <p:sldId id="403" r:id="rId5"/>
    <p:sldId id="801" r:id="rId6"/>
    <p:sldId id="775" r:id="rId7"/>
    <p:sldId id="788" r:id="rId8"/>
    <p:sldId id="789" r:id="rId9"/>
    <p:sldId id="803" r:id="rId10"/>
    <p:sldId id="791" r:id="rId11"/>
    <p:sldId id="792" r:id="rId12"/>
    <p:sldId id="793" r:id="rId13"/>
    <p:sldId id="794" r:id="rId14"/>
    <p:sldId id="795" r:id="rId15"/>
    <p:sldId id="796" r:id="rId16"/>
    <p:sldId id="797" r:id="rId17"/>
    <p:sldId id="798" r:id="rId18"/>
    <p:sldId id="799" r:id="rId19"/>
    <p:sldId id="274" r:id="rId20"/>
    <p:sldId id="298" r:id="rId21"/>
    <p:sldId id="29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712" autoAdjust="0"/>
  </p:normalViewPr>
  <p:slideViewPr>
    <p:cSldViewPr>
      <p:cViewPr varScale="1">
        <p:scale>
          <a:sx n="119" d="100"/>
          <a:sy n="119" d="100"/>
        </p:scale>
        <p:origin x="96" y="360"/>
      </p:cViewPr>
      <p:guideLst>
        <p:guide orient="horz" pos="2160"/>
        <p:guide pos="3840"/>
      </p:guideLst>
    </p:cSldViewPr>
  </p:slideViewPr>
  <p:outlineViewPr>
    <p:cViewPr>
      <p:scale>
        <a:sx n="33" d="100"/>
        <a:sy n="33" d="100"/>
      </p:scale>
      <p:origin x="0" y="-9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man, Barry" userId="bff186cd-6ce8-41ba-8e8c-e85cdef216de" providerId="ADAL" clId="{07BCF96F-5A66-4F59-B598-C066D4CF353D}"/>
    <pc:docChg chg="undo custSel addSld delSld modSld sldOrd">
      <pc:chgData name="Wittman, Barry" userId="bff186cd-6ce8-41ba-8e8c-e85cdef216de" providerId="ADAL" clId="{07BCF96F-5A66-4F59-B598-C066D4CF353D}" dt="2026-02-08T16:19:30.201" v="901"/>
      <pc:docMkLst>
        <pc:docMk/>
      </pc:docMkLst>
      <pc:sldChg chg="modSp modAnim">
        <pc:chgData name="Wittman, Barry" userId="bff186cd-6ce8-41ba-8e8c-e85cdef216de" providerId="ADAL" clId="{07BCF96F-5A66-4F59-B598-C066D4CF353D}" dt="2026-02-08T16:19:14.012" v="900" actId="20577"/>
        <pc:sldMkLst>
          <pc:docMk/>
          <pc:sldMk cId="0" sldId="297"/>
        </pc:sldMkLst>
        <pc:spChg chg="mod">
          <ac:chgData name="Wittman, Barry" userId="bff186cd-6ce8-41ba-8e8c-e85cdef216de" providerId="ADAL" clId="{07BCF96F-5A66-4F59-B598-C066D4CF353D}" dt="2026-02-08T16:19:14.012" v="900" actId="20577"/>
          <ac:spMkLst>
            <pc:docMk/>
            <pc:sldMk cId="0" sldId="297"/>
            <ac:spMk id="5" creationId="{00000000-0000-0000-0000-000000000000}"/>
          </ac:spMkLst>
        </pc:spChg>
      </pc:sldChg>
      <pc:sldChg chg="modSp modAnim">
        <pc:chgData name="Wittman, Barry" userId="bff186cd-6ce8-41ba-8e8c-e85cdef216de" providerId="ADAL" clId="{07BCF96F-5A66-4F59-B598-C066D4CF353D}" dt="2026-02-08T16:19:30.201" v="901"/>
        <pc:sldMkLst>
          <pc:docMk/>
          <pc:sldMk cId="0" sldId="298"/>
        </pc:sldMkLst>
        <pc:spChg chg="mod">
          <ac:chgData name="Wittman, Barry" userId="bff186cd-6ce8-41ba-8e8c-e85cdef216de" providerId="ADAL" clId="{07BCF96F-5A66-4F59-B598-C066D4CF353D}" dt="2026-02-08T16:19:30.201" v="901"/>
          <ac:spMkLst>
            <pc:docMk/>
            <pc:sldMk cId="0" sldId="298"/>
            <ac:spMk id="3" creationId="{00000000-0000-0000-0000-000000000000}"/>
          </ac:spMkLst>
        </pc:spChg>
      </pc:sldChg>
    </pc:docChg>
  </pc:docChgLst>
  <pc:docChgLst>
    <pc:chgData name="Wittman, Barry" userId="bff186cd-6ce8-41ba-8e8c-e85cdef216de" providerId="ADAL" clId="{89AC908D-E577-48B3-B929-6A7569139FFF}"/>
    <pc:docChg chg="undo custSel addSld delSld modSld sldOrd">
      <pc:chgData name="Wittman, Barry" userId="bff186cd-6ce8-41ba-8e8c-e85cdef216de" providerId="ADAL" clId="{89AC908D-E577-48B3-B929-6A7569139FFF}" dt="2026-03-22T22:14:07.054" v="1344" actId="1076"/>
      <pc:docMkLst>
        <pc:docMk/>
      </pc:docMkLst>
      <pc:sldChg chg="modSp">
        <pc:chgData name="Wittman, Barry" userId="bff186cd-6ce8-41ba-8e8c-e85cdef216de" providerId="ADAL" clId="{89AC908D-E577-48B3-B929-6A7569139FFF}" dt="2026-03-22T21:24:41.865" v="7" actId="20577"/>
        <pc:sldMkLst>
          <pc:docMk/>
          <pc:sldMk cId="0" sldId="256"/>
        </pc:sldMkLst>
        <pc:spChg chg="mod">
          <ac:chgData name="Wittman, Barry" userId="bff186cd-6ce8-41ba-8e8c-e85cdef216de" providerId="ADAL" clId="{89AC908D-E577-48B3-B929-6A7569139FFF}" dt="2026-03-22T21:24:41.865" v="7" actId="20577"/>
          <ac:spMkLst>
            <pc:docMk/>
            <pc:sldMk cId="0" sldId="256"/>
            <ac:spMk id="3" creationId="{00000000-0000-0000-0000-000000000000}"/>
          </ac:spMkLst>
        </pc:spChg>
      </pc:sldChg>
      <pc:sldChg chg="modSp">
        <pc:chgData name="Wittman, Barry" userId="bff186cd-6ce8-41ba-8e8c-e85cdef216de" providerId="ADAL" clId="{89AC908D-E577-48B3-B929-6A7569139FFF}" dt="2026-03-22T21:52:37.560" v="846" actId="20577"/>
        <pc:sldMkLst>
          <pc:docMk/>
          <pc:sldMk cId="0" sldId="297"/>
        </pc:sldMkLst>
        <pc:spChg chg="mod">
          <ac:chgData name="Wittman, Barry" userId="bff186cd-6ce8-41ba-8e8c-e85cdef216de" providerId="ADAL" clId="{89AC908D-E577-48B3-B929-6A7569139FFF}" dt="2026-03-22T21:52:37.560" v="846" actId="20577"/>
          <ac:spMkLst>
            <pc:docMk/>
            <pc:sldMk cId="0" sldId="297"/>
            <ac:spMk id="5" creationId="{00000000-0000-0000-0000-000000000000}"/>
          </ac:spMkLst>
        </pc:spChg>
      </pc:sldChg>
      <pc:sldChg chg="modSp">
        <pc:chgData name="Wittman, Barry" userId="bff186cd-6ce8-41ba-8e8c-e85cdef216de" providerId="ADAL" clId="{89AC908D-E577-48B3-B929-6A7569139FFF}" dt="2026-03-22T21:52:26.824" v="843" actId="20577"/>
        <pc:sldMkLst>
          <pc:docMk/>
          <pc:sldMk cId="0" sldId="298"/>
        </pc:sldMkLst>
        <pc:spChg chg="mod">
          <ac:chgData name="Wittman, Barry" userId="bff186cd-6ce8-41ba-8e8c-e85cdef216de" providerId="ADAL" clId="{89AC908D-E577-48B3-B929-6A7569139FFF}" dt="2026-03-22T21:52:26.824" v="843" actId="20577"/>
          <ac:spMkLst>
            <pc:docMk/>
            <pc:sldMk cId="0" sldId="298"/>
            <ac:spMk id="3" creationId="{00000000-0000-0000-0000-000000000000}"/>
          </ac:spMkLst>
        </pc:spChg>
      </pc:sldChg>
      <pc:sldChg chg="modSp modAnim">
        <pc:chgData name="Wittman, Barry" userId="bff186cd-6ce8-41ba-8e8c-e85cdef216de" providerId="ADAL" clId="{89AC908D-E577-48B3-B929-6A7569139FFF}" dt="2026-03-22T21:25:09.677" v="50" actId="20577"/>
        <pc:sldMkLst>
          <pc:docMk/>
          <pc:sldMk cId="0" sldId="313"/>
        </pc:sldMkLst>
        <pc:spChg chg="mod">
          <ac:chgData name="Wittman, Barry" userId="bff186cd-6ce8-41ba-8e8c-e85cdef216de" providerId="ADAL" clId="{89AC908D-E577-48B3-B929-6A7569139FFF}" dt="2026-03-22T21:25:09.677" v="50" actId="20577"/>
          <ac:spMkLst>
            <pc:docMk/>
            <pc:sldMk cId="0" sldId="313"/>
            <ac:spMk id="3" creationId="{00000000-0000-0000-0000-000000000000}"/>
          </ac:spMkLst>
        </pc:spChg>
      </pc:sldChg>
      <pc:sldChg chg="addSp modSp modAnim">
        <pc:chgData name="Wittman, Barry" userId="bff186cd-6ce8-41ba-8e8c-e85cdef216de" providerId="ADAL" clId="{89AC908D-E577-48B3-B929-6A7569139FFF}" dt="2026-03-22T22:14:07.054" v="1344" actId="1076"/>
        <pc:sldMkLst>
          <pc:docMk/>
          <pc:sldMk cId="2604824229" sldId="710"/>
        </pc:sldMkLst>
        <pc:spChg chg="mod">
          <ac:chgData name="Wittman, Barry" userId="bff186cd-6ce8-41ba-8e8c-e85cdef216de" providerId="ADAL" clId="{89AC908D-E577-48B3-B929-6A7569139FFF}" dt="2026-03-22T22:13:21.103" v="1334" actId="20577"/>
          <ac:spMkLst>
            <pc:docMk/>
            <pc:sldMk cId="2604824229" sldId="710"/>
            <ac:spMk id="5" creationId="{C25D905A-F411-457A-BA23-5F8FE0AC44DA}"/>
          </ac:spMkLst>
        </pc:spChg>
        <pc:picChg chg="add mod modCrop">
          <ac:chgData name="Wittman, Barry" userId="bff186cd-6ce8-41ba-8e8c-e85cdef216de" providerId="ADAL" clId="{89AC908D-E577-48B3-B929-6A7569139FFF}" dt="2026-03-22T22:14:07.054" v="1344" actId="1076"/>
          <ac:picMkLst>
            <pc:docMk/>
            <pc:sldMk cId="2604824229" sldId="710"/>
            <ac:picMk id="2050" creationId="{4A8B34B4-3072-4BAF-AC67-79A3A090A033}"/>
          </ac:picMkLst>
        </pc:picChg>
      </pc:sldChg>
      <pc:sldChg chg="del">
        <pc:chgData name="Wittman, Barry" userId="bff186cd-6ce8-41ba-8e8c-e85cdef216de" providerId="ADAL" clId="{89AC908D-E577-48B3-B929-6A7569139FFF}" dt="2026-03-22T21:25:19.100" v="54" actId="2696"/>
        <pc:sldMkLst>
          <pc:docMk/>
          <pc:sldMk cId="26637562" sldId="714"/>
        </pc:sldMkLst>
      </pc:sldChg>
      <pc:sldChg chg="del">
        <pc:chgData name="Wittman, Barry" userId="bff186cd-6ce8-41ba-8e8c-e85cdef216de" providerId="ADAL" clId="{89AC908D-E577-48B3-B929-6A7569139FFF}" dt="2026-03-22T21:25:19.115" v="55" actId="2696"/>
        <pc:sldMkLst>
          <pc:docMk/>
          <pc:sldMk cId="3623524673" sldId="715"/>
        </pc:sldMkLst>
      </pc:sldChg>
      <pc:sldChg chg="del">
        <pc:chgData name="Wittman, Barry" userId="bff186cd-6ce8-41ba-8e8c-e85cdef216de" providerId="ADAL" clId="{89AC908D-E577-48B3-B929-6A7569139FFF}" dt="2026-03-22T21:25:19.147" v="56" actId="2696"/>
        <pc:sldMkLst>
          <pc:docMk/>
          <pc:sldMk cId="2828229481" sldId="716"/>
        </pc:sldMkLst>
      </pc:sldChg>
      <pc:sldChg chg="del">
        <pc:chgData name="Wittman, Barry" userId="bff186cd-6ce8-41ba-8e8c-e85cdef216de" providerId="ADAL" clId="{89AC908D-E577-48B3-B929-6A7569139FFF}" dt="2026-03-22T21:25:19.178" v="57" actId="2696"/>
        <pc:sldMkLst>
          <pc:docMk/>
          <pc:sldMk cId="3132239561" sldId="717"/>
        </pc:sldMkLst>
      </pc:sldChg>
      <pc:sldChg chg="del">
        <pc:chgData name="Wittman, Barry" userId="bff186cd-6ce8-41ba-8e8c-e85cdef216de" providerId="ADAL" clId="{89AC908D-E577-48B3-B929-6A7569139FFF}" dt="2026-03-22T21:25:19.193" v="58" actId="2696"/>
        <pc:sldMkLst>
          <pc:docMk/>
          <pc:sldMk cId="61641125" sldId="718"/>
        </pc:sldMkLst>
      </pc:sldChg>
      <pc:sldChg chg="del">
        <pc:chgData name="Wittman, Barry" userId="bff186cd-6ce8-41ba-8e8c-e85cdef216de" providerId="ADAL" clId="{89AC908D-E577-48B3-B929-6A7569139FFF}" dt="2026-03-22T21:25:19.334" v="59" actId="2696"/>
        <pc:sldMkLst>
          <pc:docMk/>
          <pc:sldMk cId="3379676264" sldId="719"/>
        </pc:sldMkLst>
      </pc:sldChg>
      <pc:sldChg chg="del">
        <pc:chgData name="Wittman, Barry" userId="bff186cd-6ce8-41ba-8e8c-e85cdef216de" providerId="ADAL" clId="{89AC908D-E577-48B3-B929-6A7569139FFF}" dt="2026-03-22T21:25:19.443" v="60" actId="2696"/>
        <pc:sldMkLst>
          <pc:docMk/>
          <pc:sldMk cId="451147126" sldId="720"/>
        </pc:sldMkLst>
      </pc:sldChg>
      <pc:sldChg chg="del">
        <pc:chgData name="Wittman, Barry" userId="bff186cd-6ce8-41ba-8e8c-e85cdef216de" providerId="ADAL" clId="{89AC908D-E577-48B3-B929-6A7569139FFF}" dt="2026-03-22T21:25:19.646" v="61" actId="2696"/>
        <pc:sldMkLst>
          <pc:docMk/>
          <pc:sldMk cId="67210498" sldId="721"/>
        </pc:sldMkLst>
      </pc:sldChg>
      <pc:sldChg chg="del">
        <pc:chgData name="Wittman, Barry" userId="bff186cd-6ce8-41ba-8e8c-e85cdef216de" providerId="ADAL" clId="{89AC908D-E577-48B3-B929-6A7569139FFF}" dt="2026-03-22T21:25:19.787" v="62" actId="2696"/>
        <pc:sldMkLst>
          <pc:docMk/>
          <pc:sldMk cId="4046556284" sldId="722"/>
        </pc:sldMkLst>
      </pc:sldChg>
      <pc:sldChg chg="del">
        <pc:chgData name="Wittman, Barry" userId="bff186cd-6ce8-41ba-8e8c-e85cdef216de" providerId="ADAL" clId="{89AC908D-E577-48B3-B929-6A7569139FFF}" dt="2026-03-22T21:25:19.928" v="63" actId="2696"/>
        <pc:sldMkLst>
          <pc:docMk/>
          <pc:sldMk cId="3936921948" sldId="723"/>
        </pc:sldMkLst>
      </pc:sldChg>
      <pc:sldChg chg="del">
        <pc:chgData name="Wittman, Barry" userId="bff186cd-6ce8-41ba-8e8c-e85cdef216de" providerId="ADAL" clId="{89AC908D-E577-48B3-B929-6A7569139FFF}" dt="2026-03-22T21:25:20.099" v="64" actId="2696"/>
        <pc:sldMkLst>
          <pc:docMk/>
          <pc:sldMk cId="105609262" sldId="724"/>
        </pc:sldMkLst>
      </pc:sldChg>
      <pc:sldChg chg="del">
        <pc:chgData name="Wittman, Barry" userId="bff186cd-6ce8-41ba-8e8c-e85cdef216de" providerId="ADAL" clId="{89AC908D-E577-48B3-B929-6A7569139FFF}" dt="2026-03-22T21:25:20.256" v="65" actId="2696"/>
        <pc:sldMkLst>
          <pc:docMk/>
          <pc:sldMk cId="1346134250" sldId="725"/>
        </pc:sldMkLst>
      </pc:sldChg>
      <pc:sldChg chg="del">
        <pc:chgData name="Wittman, Barry" userId="bff186cd-6ce8-41ba-8e8c-e85cdef216de" providerId="ADAL" clId="{89AC908D-E577-48B3-B929-6A7569139FFF}" dt="2026-03-22T21:25:20.365" v="66" actId="2696"/>
        <pc:sldMkLst>
          <pc:docMk/>
          <pc:sldMk cId="1031869516" sldId="727"/>
        </pc:sldMkLst>
      </pc:sldChg>
      <pc:sldChg chg="del">
        <pc:chgData name="Wittman, Barry" userId="bff186cd-6ce8-41ba-8e8c-e85cdef216de" providerId="ADAL" clId="{89AC908D-E577-48B3-B929-6A7569139FFF}" dt="2026-03-22T21:25:30.426" v="67" actId="2696"/>
        <pc:sldMkLst>
          <pc:docMk/>
          <pc:sldMk cId="2970477744" sldId="732"/>
        </pc:sldMkLst>
      </pc:sldChg>
      <pc:sldChg chg="del">
        <pc:chgData name="Wittman, Barry" userId="bff186cd-6ce8-41ba-8e8c-e85cdef216de" providerId="ADAL" clId="{89AC908D-E577-48B3-B929-6A7569139FFF}" dt="2026-03-22T21:25:30.441" v="68" actId="2696"/>
        <pc:sldMkLst>
          <pc:docMk/>
          <pc:sldMk cId="1101364842" sldId="733"/>
        </pc:sldMkLst>
      </pc:sldChg>
      <pc:sldChg chg="del">
        <pc:chgData name="Wittman, Barry" userId="bff186cd-6ce8-41ba-8e8c-e85cdef216de" providerId="ADAL" clId="{89AC908D-E577-48B3-B929-6A7569139FFF}" dt="2026-03-22T21:25:30.462" v="69" actId="2696"/>
        <pc:sldMkLst>
          <pc:docMk/>
          <pc:sldMk cId="4248065577" sldId="734"/>
        </pc:sldMkLst>
      </pc:sldChg>
      <pc:sldChg chg="del">
        <pc:chgData name="Wittman, Barry" userId="bff186cd-6ce8-41ba-8e8c-e85cdef216de" providerId="ADAL" clId="{89AC908D-E577-48B3-B929-6A7569139FFF}" dt="2026-03-22T21:25:30.602" v="70" actId="2696"/>
        <pc:sldMkLst>
          <pc:docMk/>
          <pc:sldMk cId="3235839524" sldId="735"/>
        </pc:sldMkLst>
      </pc:sldChg>
      <pc:sldChg chg="del">
        <pc:chgData name="Wittman, Barry" userId="bff186cd-6ce8-41ba-8e8c-e85cdef216de" providerId="ADAL" clId="{89AC908D-E577-48B3-B929-6A7569139FFF}" dt="2026-03-22T21:25:30.759" v="71" actId="2696"/>
        <pc:sldMkLst>
          <pc:docMk/>
          <pc:sldMk cId="1344661769" sldId="736"/>
        </pc:sldMkLst>
      </pc:sldChg>
      <pc:sldChg chg="del">
        <pc:chgData name="Wittman, Barry" userId="bff186cd-6ce8-41ba-8e8c-e85cdef216de" providerId="ADAL" clId="{89AC908D-E577-48B3-B929-6A7569139FFF}" dt="2026-03-22T21:25:30.821" v="72" actId="2696"/>
        <pc:sldMkLst>
          <pc:docMk/>
          <pc:sldMk cId="1575551292" sldId="737"/>
        </pc:sldMkLst>
      </pc:sldChg>
      <pc:sldChg chg="del">
        <pc:chgData name="Wittman, Barry" userId="bff186cd-6ce8-41ba-8e8c-e85cdef216de" providerId="ADAL" clId="{89AC908D-E577-48B3-B929-6A7569139FFF}" dt="2026-03-22T21:25:34.953" v="73" actId="2696"/>
        <pc:sldMkLst>
          <pc:docMk/>
          <pc:sldMk cId="3692643807" sldId="739"/>
        </pc:sldMkLst>
      </pc:sldChg>
      <pc:sldChg chg="del">
        <pc:chgData name="Wittman, Barry" userId="bff186cd-6ce8-41ba-8e8c-e85cdef216de" providerId="ADAL" clId="{89AC908D-E577-48B3-B929-6A7569139FFF}" dt="2026-03-22T21:25:34.996" v="74" actId="2696"/>
        <pc:sldMkLst>
          <pc:docMk/>
          <pc:sldMk cId="1969540436" sldId="740"/>
        </pc:sldMkLst>
      </pc:sldChg>
      <pc:sldChg chg="modSp">
        <pc:chgData name="Wittman, Barry" userId="bff186cd-6ce8-41ba-8e8c-e85cdef216de" providerId="ADAL" clId="{89AC908D-E577-48B3-B929-6A7569139FFF}" dt="2026-03-22T21:26:05.192" v="83"/>
        <pc:sldMkLst>
          <pc:docMk/>
          <pc:sldMk cId="3909463074" sldId="742"/>
        </pc:sldMkLst>
        <pc:spChg chg="mod">
          <ac:chgData name="Wittman, Barry" userId="bff186cd-6ce8-41ba-8e8c-e85cdef216de" providerId="ADAL" clId="{89AC908D-E577-48B3-B929-6A7569139FFF}" dt="2026-03-22T21:25:43.871" v="75"/>
          <ac:spMkLst>
            <pc:docMk/>
            <pc:sldMk cId="3909463074" sldId="742"/>
            <ac:spMk id="24" creationId="{00000000-0000-0000-0000-000000000000}"/>
          </ac:spMkLst>
        </pc:spChg>
        <pc:spChg chg="mod">
          <ac:chgData name="Wittman, Barry" userId="bff186cd-6ce8-41ba-8e8c-e85cdef216de" providerId="ADAL" clId="{89AC908D-E577-48B3-B929-6A7569139FFF}" dt="2026-03-22T21:26:05.192" v="83"/>
          <ac:spMkLst>
            <pc:docMk/>
            <pc:sldMk cId="3909463074" sldId="742"/>
            <ac:spMk id="25" creationId="{00000000-0000-0000-0000-000000000000}"/>
          </ac:spMkLst>
        </pc:spChg>
        <pc:spChg chg="mod">
          <ac:chgData name="Wittman, Barry" userId="bff186cd-6ce8-41ba-8e8c-e85cdef216de" providerId="ADAL" clId="{89AC908D-E577-48B3-B929-6A7569139FFF}" dt="2026-03-22T21:25:53.015" v="77"/>
          <ac:spMkLst>
            <pc:docMk/>
            <pc:sldMk cId="3909463074" sldId="742"/>
            <ac:spMk id="26" creationId="{00000000-0000-0000-0000-000000000000}"/>
          </ac:spMkLst>
        </pc:spChg>
        <pc:spChg chg="mod">
          <ac:chgData name="Wittman, Barry" userId="bff186cd-6ce8-41ba-8e8c-e85cdef216de" providerId="ADAL" clId="{89AC908D-E577-48B3-B929-6A7569139FFF}" dt="2026-03-22T21:25:58.853" v="80"/>
          <ac:spMkLst>
            <pc:docMk/>
            <pc:sldMk cId="3909463074" sldId="742"/>
            <ac:spMk id="27" creationId="{00000000-0000-0000-0000-000000000000}"/>
          </ac:spMkLst>
        </pc:spChg>
        <pc:spChg chg="mod">
          <ac:chgData name="Wittman, Barry" userId="bff186cd-6ce8-41ba-8e8c-e85cdef216de" providerId="ADAL" clId="{89AC908D-E577-48B3-B929-6A7569139FFF}" dt="2026-03-22T21:26:00.619" v="81"/>
          <ac:spMkLst>
            <pc:docMk/>
            <pc:sldMk cId="3909463074" sldId="742"/>
            <ac:spMk id="28" creationId="{00000000-0000-0000-0000-000000000000}"/>
          </ac:spMkLst>
        </pc:spChg>
        <pc:spChg chg="mod">
          <ac:chgData name="Wittman, Barry" userId="bff186cd-6ce8-41ba-8e8c-e85cdef216de" providerId="ADAL" clId="{89AC908D-E577-48B3-B929-6A7569139FFF}" dt="2026-03-22T21:25:51.446" v="76"/>
          <ac:spMkLst>
            <pc:docMk/>
            <pc:sldMk cId="3909463074" sldId="742"/>
            <ac:spMk id="29" creationId="{00000000-0000-0000-0000-000000000000}"/>
          </ac:spMkLst>
        </pc:spChg>
        <pc:spChg chg="mod">
          <ac:chgData name="Wittman, Barry" userId="bff186cd-6ce8-41ba-8e8c-e85cdef216de" providerId="ADAL" clId="{89AC908D-E577-48B3-B929-6A7569139FFF}" dt="2026-03-22T21:26:02.608" v="82"/>
          <ac:spMkLst>
            <pc:docMk/>
            <pc:sldMk cId="3909463074" sldId="742"/>
            <ac:spMk id="30" creationId="{00000000-0000-0000-0000-000000000000}"/>
          </ac:spMkLst>
        </pc:spChg>
      </pc:sldChg>
      <pc:sldChg chg="del">
        <pc:chgData name="Wittman, Barry" userId="bff186cd-6ce8-41ba-8e8c-e85cdef216de" providerId="ADAL" clId="{89AC908D-E577-48B3-B929-6A7569139FFF}" dt="2026-03-22T21:25:18.959" v="52" actId="2696"/>
        <pc:sldMkLst>
          <pc:docMk/>
          <pc:sldMk cId="3689647828" sldId="743"/>
        </pc:sldMkLst>
      </pc:sldChg>
      <pc:sldChg chg="del">
        <pc:chgData name="Wittman, Barry" userId="bff186cd-6ce8-41ba-8e8c-e85cdef216de" providerId="ADAL" clId="{89AC908D-E577-48B3-B929-6A7569139FFF}" dt="2026-03-22T21:25:19.100" v="53" actId="2696"/>
        <pc:sldMkLst>
          <pc:docMk/>
          <pc:sldMk cId="1440085608" sldId="744"/>
        </pc:sldMkLst>
      </pc:sldChg>
      <pc:sldChg chg="del">
        <pc:chgData name="Wittman, Barry" userId="bff186cd-6ce8-41ba-8e8c-e85cdef216de" providerId="ADAL" clId="{89AC908D-E577-48B3-B929-6A7569139FFF}" dt="2026-03-22T21:25:18.872" v="51" actId="2696"/>
        <pc:sldMkLst>
          <pc:docMk/>
          <pc:sldMk cId="4220154255" sldId="745"/>
        </pc:sldMkLst>
      </pc:sldChg>
      <pc:sldChg chg="del">
        <pc:chgData name="Wittman, Barry" userId="bff186cd-6ce8-41ba-8e8c-e85cdef216de" providerId="ADAL" clId="{89AC908D-E577-48B3-B929-6A7569139FFF}" dt="2026-03-22T21:27:19.912" v="84" actId="2696"/>
        <pc:sldMkLst>
          <pc:docMk/>
          <pc:sldMk cId="3537177874" sldId="746"/>
        </pc:sldMkLst>
      </pc:sldChg>
      <pc:sldChg chg="add del">
        <pc:chgData name="Wittman, Barry" userId="bff186cd-6ce8-41ba-8e8c-e85cdef216de" providerId="ADAL" clId="{89AC908D-E577-48B3-B929-6A7569139FFF}" dt="2026-03-22T21:28:36.856" v="123" actId="2696"/>
        <pc:sldMkLst>
          <pc:docMk/>
          <pc:sldMk cId="635954412" sldId="806"/>
        </pc:sldMkLst>
      </pc:sldChg>
      <pc:sldChg chg="add">
        <pc:chgData name="Wittman, Barry" userId="bff186cd-6ce8-41ba-8e8c-e85cdef216de" providerId="ADAL" clId="{89AC908D-E577-48B3-B929-6A7569139FFF}" dt="2026-03-22T21:27:21.905" v="85"/>
        <pc:sldMkLst>
          <pc:docMk/>
          <pc:sldMk cId="1284621864" sldId="807"/>
        </pc:sldMkLst>
      </pc:sldChg>
      <pc:sldChg chg="add">
        <pc:chgData name="Wittman, Barry" userId="bff186cd-6ce8-41ba-8e8c-e85cdef216de" providerId="ADAL" clId="{89AC908D-E577-48B3-B929-6A7569139FFF}" dt="2026-03-22T21:27:21.905" v="85"/>
        <pc:sldMkLst>
          <pc:docMk/>
          <pc:sldMk cId="4122871436" sldId="808"/>
        </pc:sldMkLst>
      </pc:sldChg>
      <pc:sldChg chg="modSp add modAnim">
        <pc:chgData name="Wittman, Barry" userId="bff186cd-6ce8-41ba-8e8c-e85cdef216de" providerId="ADAL" clId="{89AC908D-E577-48B3-B929-6A7569139FFF}" dt="2026-03-22T21:40:37.637" v="516"/>
        <pc:sldMkLst>
          <pc:docMk/>
          <pc:sldMk cId="3961059242" sldId="809"/>
        </pc:sldMkLst>
        <pc:spChg chg="mod">
          <ac:chgData name="Wittman, Barry" userId="bff186cd-6ce8-41ba-8e8c-e85cdef216de" providerId="ADAL" clId="{89AC908D-E577-48B3-B929-6A7569139FFF}" dt="2026-03-22T21:40:28.035" v="515"/>
          <ac:spMkLst>
            <pc:docMk/>
            <pc:sldMk cId="3961059242" sldId="809"/>
            <ac:spMk id="3" creationId="{00000000-0000-0000-0000-000000000000}"/>
          </ac:spMkLst>
        </pc:spChg>
      </pc:sldChg>
      <pc:sldChg chg="addSp delSp modSp add delAnim modAnim">
        <pc:chgData name="Wittman, Barry" userId="bff186cd-6ce8-41ba-8e8c-e85cdef216de" providerId="ADAL" clId="{89AC908D-E577-48B3-B929-6A7569139FFF}" dt="2026-03-22T21:42:45.791" v="573" actId="20577"/>
        <pc:sldMkLst>
          <pc:docMk/>
          <pc:sldMk cId="3725701634" sldId="810"/>
        </pc:sldMkLst>
        <pc:spChg chg="mod">
          <ac:chgData name="Wittman, Barry" userId="bff186cd-6ce8-41ba-8e8c-e85cdef216de" providerId="ADAL" clId="{89AC908D-E577-48B3-B929-6A7569139FFF}" dt="2026-03-22T21:42:45.791" v="573" actId="20577"/>
          <ac:spMkLst>
            <pc:docMk/>
            <pc:sldMk cId="3725701634" sldId="810"/>
            <ac:spMk id="3" creationId="{00000000-0000-0000-0000-000000000000}"/>
          </ac:spMkLst>
        </pc:spChg>
        <pc:spChg chg="add del mod">
          <ac:chgData name="Wittman, Barry" userId="bff186cd-6ce8-41ba-8e8c-e85cdef216de" providerId="ADAL" clId="{89AC908D-E577-48B3-B929-6A7569139FFF}" dt="2026-03-22T21:41:11.256" v="524" actId="478"/>
          <ac:spMkLst>
            <pc:docMk/>
            <pc:sldMk cId="3725701634" sldId="810"/>
            <ac:spMk id="4" creationId="{00000000-0000-0000-0000-000000000000}"/>
          </ac:spMkLst>
        </pc:spChg>
        <pc:spChg chg="add del mod">
          <ac:chgData name="Wittman, Barry" userId="bff186cd-6ce8-41ba-8e8c-e85cdef216de" providerId="ADAL" clId="{89AC908D-E577-48B3-B929-6A7569139FFF}" dt="2026-03-22T21:41:22.135" v="530" actId="478"/>
          <ac:spMkLst>
            <pc:docMk/>
            <pc:sldMk cId="3725701634" sldId="810"/>
            <ac:spMk id="39939" creationId="{00000000-0000-0000-0000-000000000000}"/>
          </ac:spMkLst>
        </pc:spChg>
        <pc:spChg chg="add mod">
          <ac:chgData name="Wittman, Barry" userId="bff186cd-6ce8-41ba-8e8c-e85cdef216de" providerId="ADAL" clId="{89AC908D-E577-48B3-B929-6A7569139FFF}" dt="2026-03-22T21:41:36.490" v="537"/>
          <ac:spMkLst>
            <pc:docMk/>
            <pc:sldMk cId="3725701634" sldId="810"/>
            <ac:spMk id="39940" creationId="{00000000-0000-0000-0000-000000000000}"/>
          </ac:spMkLst>
        </pc:spChg>
        <pc:graphicFrameChg chg="del mod replId">
          <ac:chgData name="Wittman, Barry" userId="bff186cd-6ce8-41ba-8e8c-e85cdef216de" providerId="ADAL" clId="{89AC908D-E577-48B3-B929-6A7569139FFF}" dt="2026-03-22T21:41:04.828" v="522"/>
          <ac:graphicFrameMkLst>
            <pc:docMk/>
            <pc:sldMk cId="3725701634" sldId="810"/>
            <ac:graphicFrameMk id="5" creationId="{00000000-0000-0000-0000-000000000000}"/>
          </ac:graphicFrameMkLst>
        </pc:graphicFrameChg>
        <pc:graphicFrameChg chg="del mod replId">
          <ac:chgData name="Wittman, Barry" userId="bff186cd-6ce8-41ba-8e8c-e85cdef216de" providerId="ADAL" clId="{89AC908D-E577-48B3-B929-6A7569139FFF}" dt="2026-03-22T21:41:17.599" v="528"/>
          <ac:graphicFrameMkLst>
            <pc:docMk/>
            <pc:sldMk cId="3725701634" sldId="810"/>
            <ac:graphicFrameMk id="7" creationId="{00000000-0000-0000-0000-000000000000}"/>
          </ac:graphicFrameMkLst>
        </pc:graphicFrameChg>
        <pc:graphicFrameChg chg="del mod replId">
          <ac:chgData name="Wittman, Barry" userId="bff186cd-6ce8-41ba-8e8c-e85cdef216de" providerId="ADAL" clId="{89AC908D-E577-48B3-B929-6A7569139FFF}" dt="2026-03-22T21:41:32.460" v="536"/>
          <ac:graphicFrameMkLst>
            <pc:docMk/>
            <pc:sldMk cId="3725701634" sldId="810"/>
            <ac:graphicFrameMk id="9" creationId="{00000000-0000-0000-0000-000000000000}"/>
          </ac:graphicFrameMkLst>
        </pc:graphicFrameChg>
      </pc:sldChg>
      <pc:sldChg chg="modSp add modAnim">
        <pc:chgData name="Wittman, Barry" userId="bff186cd-6ce8-41ba-8e8c-e85cdef216de" providerId="ADAL" clId="{89AC908D-E577-48B3-B929-6A7569139FFF}" dt="2026-03-22T21:48:50.024" v="700"/>
        <pc:sldMkLst>
          <pc:docMk/>
          <pc:sldMk cId="2847708553" sldId="811"/>
        </pc:sldMkLst>
        <pc:spChg chg="mod">
          <ac:chgData name="Wittman, Barry" userId="bff186cd-6ce8-41ba-8e8c-e85cdef216de" providerId="ADAL" clId="{89AC908D-E577-48B3-B929-6A7569139FFF}" dt="2026-03-22T21:43:39.609" v="587" actId="20577"/>
          <ac:spMkLst>
            <pc:docMk/>
            <pc:sldMk cId="2847708553" sldId="811"/>
            <ac:spMk id="2" creationId="{00000000-0000-0000-0000-000000000000}"/>
          </ac:spMkLst>
        </pc:spChg>
        <pc:spChg chg="mod">
          <ac:chgData name="Wittman, Barry" userId="bff186cd-6ce8-41ba-8e8c-e85cdef216de" providerId="ADAL" clId="{89AC908D-E577-48B3-B929-6A7569139FFF}" dt="2026-03-22T21:48:50.024" v="700"/>
          <ac:spMkLst>
            <pc:docMk/>
            <pc:sldMk cId="2847708553" sldId="811"/>
            <ac:spMk id="3" creationId="{00000000-0000-0000-0000-000000000000}"/>
          </ac:spMkLst>
        </pc:spChg>
      </pc:sldChg>
      <pc:sldChg chg="modSp add modAnim">
        <pc:chgData name="Wittman, Barry" userId="bff186cd-6ce8-41ba-8e8c-e85cdef216de" providerId="ADAL" clId="{89AC908D-E577-48B3-B929-6A7569139FFF}" dt="2026-03-22T21:50:16.412" v="745"/>
        <pc:sldMkLst>
          <pc:docMk/>
          <pc:sldMk cId="91998045" sldId="812"/>
        </pc:sldMkLst>
        <pc:spChg chg="mod">
          <ac:chgData name="Wittman, Barry" userId="bff186cd-6ce8-41ba-8e8c-e85cdef216de" providerId="ADAL" clId="{89AC908D-E577-48B3-B929-6A7569139FFF}" dt="2026-03-22T21:50:11.853" v="744" actId="20577"/>
          <ac:spMkLst>
            <pc:docMk/>
            <pc:sldMk cId="91998045" sldId="812"/>
            <ac:spMk id="3" creationId="{00000000-0000-0000-0000-000000000000}"/>
          </ac:spMkLst>
        </pc:spChg>
      </pc:sldChg>
      <pc:sldChg chg="modSp add modAnim">
        <pc:chgData name="Wittman, Barry" userId="bff186cd-6ce8-41ba-8e8c-e85cdef216de" providerId="ADAL" clId="{89AC908D-E577-48B3-B929-6A7569139FFF}" dt="2026-03-22T21:51:10.357" v="761" actId="114"/>
        <pc:sldMkLst>
          <pc:docMk/>
          <pc:sldMk cId="3741420944" sldId="813"/>
        </pc:sldMkLst>
        <pc:spChg chg="mod">
          <ac:chgData name="Wittman, Barry" userId="bff186cd-6ce8-41ba-8e8c-e85cdef216de" providerId="ADAL" clId="{89AC908D-E577-48B3-B929-6A7569139FFF}" dt="2026-03-22T21:51:10.357" v="761" actId="114"/>
          <ac:spMkLst>
            <pc:docMk/>
            <pc:sldMk cId="3741420944" sldId="813"/>
            <ac:spMk id="3" creationId="{00000000-0000-0000-0000-000000000000}"/>
          </ac:spMkLst>
        </pc:spChg>
      </pc:sldChg>
      <pc:sldChg chg="modSp add modAnim">
        <pc:chgData name="Wittman, Barry" userId="bff186cd-6ce8-41ba-8e8c-e85cdef216de" providerId="ADAL" clId="{89AC908D-E577-48B3-B929-6A7569139FFF}" dt="2026-03-22T22:01:59.064" v="1017" actId="113"/>
        <pc:sldMkLst>
          <pc:docMk/>
          <pc:sldMk cId="3874924347" sldId="814"/>
        </pc:sldMkLst>
        <pc:spChg chg="mod">
          <ac:chgData name="Wittman, Barry" userId="bff186cd-6ce8-41ba-8e8c-e85cdef216de" providerId="ADAL" clId="{89AC908D-E577-48B3-B929-6A7569139FFF}" dt="2026-03-22T22:01:59.064" v="1017" actId="113"/>
          <ac:spMkLst>
            <pc:docMk/>
            <pc:sldMk cId="3874924347" sldId="814"/>
            <ac:spMk id="3" creationId="{00000000-0000-0000-0000-000000000000}"/>
          </ac:spMkLst>
        </pc:spChg>
      </pc:sldChg>
      <pc:sldChg chg="add del">
        <pc:chgData name="Wittman, Barry" userId="bff186cd-6ce8-41ba-8e8c-e85cdef216de" providerId="ADAL" clId="{89AC908D-E577-48B3-B929-6A7569139FFF}" dt="2026-03-22T21:28:30.483" v="107" actId="2696"/>
        <pc:sldMkLst>
          <pc:docMk/>
          <pc:sldMk cId="2274994895" sldId="816"/>
        </pc:sldMkLst>
      </pc:sldChg>
      <pc:sldChg chg="modSp add del">
        <pc:chgData name="Wittman, Barry" userId="bff186cd-6ce8-41ba-8e8c-e85cdef216de" providerId="ADAL" clId="{89AC908D-E577-48B3-B929-6A7569139FFF}" dt="2026-03-22T21:28:30.499" v="108" actId="2696"/>
        <pc:sldMkLst>
          <pc:docMk/>
          <pc:sldMk cId="3334977238" sldId="817"/>
        </pc:sldMkLst>
        <pc:spChg chg="mod">
          <ac:chgData name="Wittman, Barry" userId="bff186cd-6ce8-41ba-8e8c-e85cdef216de" providerId="ADAL" clId="{89AC908D-E577-48B3-B929-6A7569139FFF}" dt="2026-03-22T21:27:22.309" v="95" actId="27636"/>
          <ac:spMkLst>
            <pc:docMk/>
            <pc:sldMk cId="3334977238" sldId="817"/>
            <ac:spMk id="2" creationId="{00000000-0000-0000-0000-000000000000}"/>
          </ac:spMkLst>
        </pc:spChg>
        <pc:spChg chg="mod">
          <ac:chgData name="Wittman, Barry" userId="bff186cd-6ce8-41ba-8e8c-e85cdef216de" providerId="ADAL" clId="{89AC908D-E577-48B3-B929-6A7569139FFF}" dt="2026-03-22T21:27:22.294" v="94" actId="27636"/>
          <ac:spMkLst>
            <pc:docMk/>
            <pc:sldMk cId="3334977238" sldId="817"/>
            <ac:spMk id="3" creationId="{00000000-0000-0000-0000-000000000000}"/>
          </ac:spMkLst>
        </pc:spChg>
      </pc:sldChg>
      <pc:sldChg chg="modSp add del">
        <pc:chgData name="Wittman, Barry" userId="bff186cd-6ce8-41ba-8e8c-e85cdef216de" providerId="ADAL" clId="{89AC908D-E577-48B3-B929-6A7569139FFF}" dt="2026-03-22T21:28:30.532" v="109" actId="2696"/>
        <pc:sldMkLst>
          <pc:docMk/>
          <pc:sldMk cId="4087141622" sldId="818"/>
        </pc:sldMkLst>
        <pc:spChg chg="mod">
          <ac:chgData name="Wittman, Barry" userId="bff186cd-6ce8-41ba-8e8c-e85cdef216de" providerId="ADAL" clId="{89AC908D-E577-48B3-B929-6A7569139FFF}" dt="2026-03-22T21:27:22.325" v="96" actId="27636"/>
          <ac:spMkLst>
            <pc:docMk/>
            <pc:sldMk cId="4087141622" sldId="818"/>
            <ac:spMk id="3" creationId="{00000000-0000-0000-0000-000000000000}"/>
          </ac:spMkLst>
        </pc:spChg>
      </pc:sldChg>
      <pc:sldChg chg="add del">
        <pc:chgData name="Wittman, Barry" userId="bff186cd-6ce8-41ba-8e8c-e85cdef216de" providerId="ADAL" clId="{89AC908D-E577-48B3-B929-6A7569139FFF}" dt="2026-03-22T21:28:30.564" v="110" actId="2696"/>
        <pc:sldMkLst>
          <pc:docMk/>
          <pc:sldMk cId="3374010762" sldId="819"/>
        </pc:sldMkLst>
      </pc:sldChg>
      <pc:sldChg chg="modSp add del">
        <pc:chgData name="Wittman, Barry" userId="bff186cd-6ce8-41ba-8e8c-e85cdef216de" providerId="ADAL" clId="{89AC908D-E577-48B3-B929-6A7569139FFF}" dt="2026-03-22T21:28:30.579" v="111" actId="2696"/>
        <pc:sldMkLst>
          <pc:docMk/>
          <pc:sldMk cId="84095430" sldId="820"/>
        </pc:sldMkLst>
        <pc:spChg chg="mod">
          <ac:chgData name="Wittman, Barry" userId="bff186cd-6ce8-41ba-8e8c-e85cdef216de" providerId="ADAL" clId="{89AC908D-E577-48B3-B929-6A7569139FFF}" dt="2026-03-22T21:27:22.340" v="97" actId="27636"/>
          <ac:spMkLst>
            <pc:docMk/>
            <pc:sldMk cId="84095430" sldId="820"/>
            <ac:spMk id="3" creationId="{00000000-0000-0000-0000-000000000000}"/>
          </ac:spMkLst>
        </pc:spChg>
      </pc:sldChg>
      <pc:sldChg chg="add del">
        <pc:chgData name="Wittman, Barry" userId="bff186cd-6ce8-41ba-8e8c-e85cdef216de" providerId="ADAL" clId="{89AC908D-E577-48B3-B929-6A7569139FFF}" dt="2026-03-22T21:28:30.595" v="112" actId="2696"/>
        <pc:sldMkLst>
          <pc:docMk/>
          <pc:sldMk cId="3880163079" sldId="821"/>
        </pc:sldMkLst>
      </pc:sldChg>
      <pc:sldChg chg="add del">
        <pc:chgData name="Wittman, Barry" userId="bff186cd-6ce8-41ba-8e8c-e85cdef216de" providerId="ADAL" clId="{89AC908D-E577-48B3-B929-6A7569139FFF}" dt="2026-03-22T21:28:30.626" v="113" actId="2696"/>
        <pc:sldMkLst>
          <pc:docMk/>
          <pc:sldMk cId="56529125" sldId="822"/>
        </pc:sldMkLst>
      </pc:sldChg>
      <pc:sldChg chg="add del">
        <pc:chgData name="Wittman, Barry" userId="bff186cd-6ce8-41ba-8e8c-e85cdef216de" providerId="ADAL" clId="{89AC908D-E577-48B3-B929-6A7569139FFF}" dt="2026-03-22T21:28:30.642" v="114" actId="2696"/>
        <pc:sldMkLst>
          <pc:docMk/>
          <pc:sldMk cId="1588077491" sldId="823"/>
        </pc:sldMkLst>
      </pc:sldChg>
      <pc:sldChg chg="add del">
        <pc:chgData name="Wittman, Barry" userId="bff186cd-6ce8-41ba-8e8c-e85cdef216de" providerId="ADAL" clId="{89AC908D-E577-48B3-B929-6A7569139FFF}" dt="2026-03-22T21:28:30.657" v="115" actId="2696"/>
        <pc:sldMkLst>
          <pc:docMk/>
          <pc:sldMk cId="2057725635" sldId="824"/>
        </pc:sldMkLst>
      </pc:sldChg>
      <pc:sldChg chg="modSp add del">
        <pc:chgData name="Wittman, Barry" userId="bff186cd-6ce8-41ba-8e8c-e85cdef216de" providerId="ADAL" clId="{89AC908D-E577-48B3-B929-6A7569139FFF}" dt="2026-03-22T21:28:30.673" v="116" actId="2696"/>
        <pc:sldMkLst>
          <pc:docMk/>
          <pc:sldMk cId="1480545080" sldId="825"/>
        </pc:sldMkLst>
        <pc:spChg chg="mod">
          <ac:chgData name="Wittman, Barry" userId="bff186cd-6ce8-41ba-8e8c-e85cdef216de" providerId="ADAL" clId="{89AC908D-E577-48B3-B929-6A7569139FFF}" dt="2026-03-22T21:27:22.340" v="98" actId="27636"/>
          <ac:spMkLst>
            <pc:docMk/>
            <pc:sldMk cId="1480545080" sldId="825"/>
            <ac:spMk id="3" creationId="{00000000-0000-0000-0000-000000000000}"/>
          </ac:spMkLst>
        </pc:spChg>
      </pc:sldChg>
      <pc:sldChg chg="modSp add del">
        <pc:chgData name="Wittman, Barry" userId="bff186cd-6ce8-41ba-8e8c-e85cdef216de" providerId="ADAL" clId="{89AC908D-E577-48B3-B929-6A7569139FFF}" dt="2026-03-22T21:28:30.689" v="117" actId="2696"/>
        <pc:sldMkLst>
          <pc:docMk/>
          <pc:sldMk cId="187974011" sldId="826"/>
        </pc:sldMkLst>
        <pc:spChg chg="mod">
          <ac:chgData name="Wittman, Barry" userId="bff186cd-6ce8-41ba-8e8c-e85cdef216de" providerId="ADAL" clId="{89AC908D-E577-48B3-B929-6A7569139FFF}" dt="2026-03-22T21:27:22.356" v="99" actId="27636"/>
          <ac:spMkLst>
            <pc:docMk/>
            <pc:sldMk cId="187974011" sldId="826"/>
            <ac:spMk id="3" creationId="{00000000-0000-0000-0000-000000000000}"/>
          </ac:spMkLst>
        </pc:spChg>
      </pc:sldChg>
      <pc:sldChg chg="modSp add del">
        <pc:chgData name="Wittman, Barry" userId="bff186cd-6ce8-41ba-8e8c-e85cdef216de" providerId="ADAL" clId="{89AC908D-E577-48B3-B929-6A7569139FFF}" dt="2026-03-22T21:28:30.704" v="118" actId="2696"/>
        <pc:sldMkLst>
          <pc:docMk/>
          <pc:sldMk cId="125561193" sldId="827"/>
        </pc:sldMkLst>
        <pc:spChg chg="mod">
          <ac:chgData name="Wittman, Barry" userId="bff186cd-6ce8-41ba-8e8c-e85cdef216de" providerId="ADAL" clId="{89AC908D-E577-48B3-B929-6A7569139FFF}" dt="2026-03-22T21:27:22.356" v="100" actId="27636"/>
          <ac:spMkLst>
            <pc:docMk/>
            <pc:sldMk cId="125561193" sldId="827"/>
            <ac:spMk id="2" creationId="{00000000-0000-0000-0000-000000000000}"/>
          </ac:spMkLst>
        </pc:spChg>
      </pc:sldChg>
      <pc:sldChg chg="modSp add del">
        <pc:chgData name="Wittman, Barry" userId="bff186cd-6ce8-41ba-8e8c-e85cdef216de" providerId="ADAL" clId="{89AC908D-E577-48B3-B929-6A7569139FFF}" dt="2026-03-22T21:28:30.736" v="119" actId="2696"/>
        <pc:sldMkLst>
          <pc:docMk/>
          <pc:sldMk cId="631554030" sldId="828"/>
        </pc:sldMkLst>
        <pc:spChg chg="mod">
          <ac:chgData name="Wittman, Barry" userId="bff186cd-6ce8-41ba-8e8c-e85cdef216de" providerId="ADAL" clId="{89AC908D-E577-48B3-B929-6A7569139FFF}" dt="2026-03-22T21:27:22.356" v="101" actId="27636"/>
          <ac:spMkLst>
            <pc:docMk/>
            <pc:sldMk cId="631554030" sldId="828"/>
            <ac:spMk id="2" creationId="{00000000-0000-0000-0000-000000000000}"/>
          </ac:spMkLst>
        </pc:spChg>
      </pc:sldChg>
      <pc:sldChg chg="modSp add del">
        <pc:chgData name="Wittman, Barry" userId="bff186cd-6ce8-41ba-8e8c-e85cdef216de" providerId="ADAL" clId="{89AC908D-E577-48B3-B929-6A7569139FFF}" dt="2026-03-22T21:28:30.751" v="120" actId="2696"/>
        <pc:sldMkLst>
          <pc:docMk/>
          <pc:sldMk cId="1527422637" sldId="829"/>
        </pc:sldMkLst>
        <pc:spChg chg="mod">
          <ac:chgData name="Wittman, Barry" userId="bff186cd-6ce8-41ba-8e8c-e85cdef216de" providerId="ADAL" clId="{89AC908D-E577-48B3-B929-6A7569139FFF}" dt="2026-03-22T21:27:22.356" v="102" actId="27636"/>
          <ac:spMkLst>
            <pc:docMk/>
            <pc:sldMk cId="1527422637" sldId="829"/>
            <ac:spMk id="2" creationId="{00000000-0000-0000-0000-000000000000}"/>
          </ac:spMkLst>
        </pc:spChg>
        <pc:spChg chg="mod">
          <ac:chgData name="Wittman, Barry" userId="bff186cd-6ce8-41ba-8e8c-e85cdef216de" providerId="ADAL" clId="{89AC908D-E577-48B3-B929-6A7569139FFF}" dt="2026-03-22T21:27:22.372" v="103" actId="27636"/>
          <ac:spMkLst>
            <pc:docMk/>
            <pc:sldMk cId="1527422637" sldId="829"/>
            <ac:spMk id="3" creationId="{00000000-0000-0000-0000-000000000000}"/>
          </ac:spMkLst>
        </pc:spChg>
      </pc:sldChg>
      <pc:sldChg chg="modSp add del">
        <pc:chgData name="Wittman, Barry" userId="bff186cd-6ce8-41ba-8e8c-e85cdef216de" providerId="ADAL" clId="{89AC908D-E577-48B3-B929-6A7569139FFF}" dt="2026-03-22T21:28:31.619" v="121" actId="2696"/>
        <pc:sldMkLst>
          <pc:docMk/>
          <pc:sldMk cId="526085005" sldId="830"/>
        </pc:sldMkLst>
        <pc:spChg chg="mod">
          <ac:chgData name="Wittman, Barry" userId="bff186cd-6ce8-41ba-8e8c-e85cdef216de" providerId="ADAL" clId="{89AC908D-E577-48B3-B929-6A7569139FFF}" dt="2026-03-22T21:27:22.372" v="104" actId="27636"/>
          <ac:spMkLst>
            <pc:docMk/>
            <pc:sldMk cId="526085005" sldId="830"/>
            <ac:spMk id="3" creationId="{00000000-0000-0000-0000-000000000000}"/>
          </ac:spMkLst>
        </pc:spChg>
      </pc:sldChg>
      <pc:sldChg chg="modSp add del">
        <pc:chgData name="Wittman, Barry" userId="bff186cd-6ce8-41ba-8e8c-e85cdef216de" providerId="ADAL" clId="{89AC908D-E577-48B3-B929-6A7569139FFF}" dt="2026-03-22T21:28:31.619" v="122" actId="2696"/>
        <pc:sldMkLst>
          <pc:docMk/>
          <pc:sldMk cId="393586270" sldId="831"/>
        </pc:sldMkLst>
        <pc:spChg chg="mod">
          <ac:chgData name="Wittman, Barry" userId="bff186cd-6ce8-41ba-8e8c-e85cdef216de" providerId="ADAL" clId="{89AC908D-E577-48B3-B929-6A7569139FFF}" dt="2026-03-22T21:27:22.387" v="105" actId="27636"/>
          <ac:spMkLst>
            <pc:docMk/>
            <pc:sldMk cId="393586270" sldId="831"/>
            <ac:spMk id="3" creationId="{00000000-0000-0000-0000-000000000000}"/>
          </ac:spMkLst>
        </pc:spChg>
      </pc:sldChg>
      <pc:sldChg chg="add">
        <pc:chgData name="Wittman, Barry" userId="bff186cd-6ce8-41ba-8e8c-e85cdef216de" providerId="ADAL" clId="{89AC908D-E577-48B3-B929-6A7569139FFF}" dt="2026-03-22T21:27:21.905" v="85"/>
        <pc:sldMkLst>
          <pc:docMk/>
          <pc:sldMk cId="2158076145" sldId="832"/>
        </pc:sldMkLst>
      </pc:sldChg>
      <pc:sldChg chg="modSp add modAnim">
        <pc:chgData name="Wittman, Barry" userId="bff186cd-6ce8-41ba-8e8c-e85cdef216de" providerId="ADAL" clId="{89AC908D-E577-48B3-B929-6A7569139FFF}" dt="2026-03-22T21:29:49.068" v="247"/>
        <pc:sldMkLst>
          <pc:docMk/>
          <pc:sldMk cId="2026980640" sldId="833"/>
        </pc:sldMkLst>
        <pc:spChg chg="mod">
          <ac:chgData name="Wittman, Barry" userId="bff186cd-6ce8-41ba-8e8c-e85cdef216de" providerId="ADAL" clId="{89AC908D-E577-48B3-B929-6A7569139FFF}" dt="2026-03-22T21:29:40.200" v="245"/>
          <ac:spMkLst>
            <pc:docMk/>
            <pc:sldMk cId="2026980640" sldId="833"/>
            <ac:spMk id="5" creationId="{00000000-0000-0000-0000-000000000000}"/>
          </ac:spMkLst>
        </pc:spChg>
      </pc:sldChg>
      <pc:sldChg chg="modSp add modAnim">
        <pc:chgData name="Wittman, Barry" userId="bff186cd-6ce8-41ba-8e8c-e85cdef216de" providerId="ADAL" clId="{89AC908D-E577-48B3-B929-6A7569139FFF}" dt="2026-03-22T21:30:55.938" v="287"/>
        <pc:sldMkLst>
          <pc:docMk/>
          <pc:sldMk cId="3161125149" sldId="834"/>
        </pc:sldMkLst>
        <pc:spChg chg="mod">
          <ac:chgData name="Wittman, Barry" userId="bff186cd-6ce8-41ba-8e8c-e85cdef216de" providerId="ADAL" clId="{89AC908D-E577-48B3-B929-6A7569139FFF}" dt="2026-03-22T21:30:50.476" v="286" actId="20577"/>
          <ac:spMkLst>
            <pc:docMk/>
            <pc:sldMk cId="3161125149" sldId="834"/>
            <ac:spMk id="3" creationId="{00000000-0000-0000-0000-000000000000}"/>
          </ac:spMkLst>
        </pc:spChg>
      </pc:sldChg>
      <pc:sldChg chg="modSp add modAnim">
        <pc:chgData name="Wittman, Barry" userId="bff186cd-6ce8-41ba-8e8c-e85cdef216de" providerId="ADAL" clId="{89AC908D-E577-48B3-B929-6A7569139FFF}" dt="2026-03-22T21:32:21.895" v="322" actId="16959"/>
        <pc:sldMkLst>
          <pc:docMk/>
          <pc:sldMk cId="1356316893" sldId="835"/>
        </pc:sldMkLst>
        <pc:spChg chg="mod">
          <ac:chgData name="Wittman, Barry" userId="bff186cd-6ce8-41ba-8e8c-e85cdef216de" providerId="ADAL" clId="{89AC908D-E577-48B3-B929-6A7569139FFF}" dt="2026-03-22T21:32:21.895" v="322" actId="16959"/>
          <ac:spMkLst>
            <pc:docMk/>
            <pc:sldMk cId="1356316893" sldId="835"/>
            <ac:spMk id="3" creationId="{00000000-0000-0000-0000-000000000000}"/>
          </ac:spMkLst>
        </pc:spChg>
      </pc:sldChg>
      <pc:sldChg chg="modSp add modAnim">
        <pc:chgData name="Wittman, Barry" userId="bff186cd-6ce8-41ba-8e8c-e85cdef216de" providerId="ADAL" clId="{89AC908D-E577-48B3-B929-6A7569139FFF}" dt="2026-03-22T21:33:07.424" v="346"/>
        <pc:sldMkLst>
          <pc:docMk/>
          <pc:sldMk cId="506355302" sldId="836"/>
        </pc:sldMkLst>
        <pc:spChg chg="mod">
          <ac:chgData name="Wittman, Barry" userId="bff186cd-6ce8-41ba-8e8c-e85cdef216de" providerId="ADAL" clId="{89AC908D-E577-48B3-B929-6A7569139FFF}" dt="2026-03-22T21:33:07.424" v="346"/>
          <ac:spMkLst>
            <pc:docMk/>
            <pc:sldMk cId="506355302" sldId="836"/>
            <ac:spMk id="3" creationId="{00000000-0000-0000-0000-000000000000}"/>
          </ac:spMkLst>
        </pc:spChg>
      </pc:sldChg>
      <pc:sldChg chg="modSp add modAnim">
        <pc:chgData name="Wittman, Barry" userId="bff186cd-6ce8-41ba-8e8c-e85cdef216de" providerId="ADAL" clId="{89AC908D-E577-48B3-B929-6A7569139FFF}" dt="2026-03-22T21:33:42.455" v="357" actId="1036"/>
        <pc:sldMkLst>
          <pc:docMk/>
          <pc:sldMk cId="2091661641" sldId="837"/>
        </pc:sldMkLst>
        <pc:spChg chg="mod">
          <ac:chgData name="Wittman, Barry" userId="bff186cd-6ce8-41ba-8e8c-e85cdef216de" providerId="ADAL" clId="{89AC908D-E577-48B3-B929-6A7569139FFF}" dt="2026-03-22T21:33:38.474" v="356" actId="20577"/>
          <ac:spMkLst>
            <pc:docMk/>
            <pc:sldMk cId="2091661641" sldId="837"/>
            <ac:spMk id="3" creationId="{00000000-0000-0000-0000-000000000000}"/>
          </ac:spMkLst>
        </pc:spChg>
        <pc:grpChg chg="mod">
          <ac:chgData name="Wittman, Barry" userId="bff186cd-6ce8-41ba-8e8c-e85cdef216de" providerId="ADAL" clId="{89AC908D-E577-48B3-B929-6A7569139FFF}" dt="2026-03-22T21:33:42.455" v="357" actId="1036"/>
          <ac:grpSpMkLst>
            <pc:docMk/>
            <pc:sldMk cId="2091661641" sldId="837"/>
            <ac:grpSpMk id="4" creationId="{00000000-0000-0000-0000-000000000000}"/>
          </ac:grpSpMkLst>
        </pc:grpChg>
      </pc:sldChg>
      <pc:sldChg chg="modSp add modAnim">
        <pc:chgData name="Wittman, Barry" userId="bff186cd-6ce8-41ba-8e8c-e85cdef216de" providerId="ADAL" clId="{89AC908D-E577-48B3-B929-6A7569139FFF}" dt="2026-03-22T21:35:52.172" v="421" actId="20577"/>
        <pc:sldMkLst>
          <pc:docMk/>
          <pc:sldMk cId="2119422578" sldId="838"/>
        </pc:sldMkLst>
        <pc:spChg chg="mod">
          <ac:chgData name="Wittman, Barry" userId="bff186cd-6ce8-41ba-8e8c-e85cdef216de" providerId="ADAL" clId="{89AC908D-E577-48B3-B929-6A7569139FFF}" dt="2026-03-22T21:27:22.096" v="88" actId="27636"/>
          <ac:spMkLst>
            <pc:docMk/>
            <pc:sldMk cId="2119422578" sldId="838"/>
            <ac:spMk id="2" creationId="{00000000-0000-0000-0000-000000000000}"/>
          </ac:spMkLst>
        </pc:spChg>
        <pc:spChg chg="mod">
          <ac:chgData name="Wittman, Barry" userId="bff186cd-6ce8-41ba-8e8c-e85cdef216de" providerId="ADAL" clId="{89AC908D-E577-48B3-B929-6A7569139FFF}" dt="2026-03-22T21:35:52.172" v="421" actId="20577"/>
          <ac:spMkLst>
            <pc:docMk/>
            <pc:sldMk cId="2119422578" sldId="838"/>
            <ac:spMk id="3" creationId="{00000000-0000-0000-0000-000000000000}"/>
          </ac:spMkLst>
        </pc:spChg>
      </pc:sldChg>
      <pc:sldChg chg="modSp add ord">
        <pc:chgData name="Wittman, Barry" userId="bff186cd-6ce8-41ba-8e8c-e85cdef216de" providerId="ADAL" clId="{89AC908D-E577-48B3-B929-6A7569139FFF}" dt="2026-03-22T21:29:09.917" v="235" actId="20577"/>
        <pc:sldMkLst>
          <pc:docMk/>
          <pc:sldMk cId="2363746412" sldId="839"/>
        </pc:sldMkLst>
        <pc:spChg chg="mod">
          <ac:chgData name="Wittman, Barry" userId="bff186cd-6ce8-41ba-8e8c-e85cdef216de" providerId="ADAL" clId="{89AC908D-E577-48B3-B929-6A7569139FFF}" dt="2026-03-22T21:29:03.488" v="207" actId="20577"/>
          <ac:spMkLst>
            <pc:docMk/>
            <pc:sldMk cId="2363746412" sldId="839"/>
            <ac:spMk id="2" creationId="{C491EF72-6078-4DAF-8F88-17360A10039E}"/>
          </ac:spMkLst>
        </pc:spChg>
        <pc:spChg chg="mod">
          <ac:chgData name="Wittman, Barry" userId="bff186cd-6ce8-41ba-8e8c-e85cdef216de" providerId="ADAL" clId="{89AC908D-E577-48B3-B929-6A7569139FFF}" dt="2026-03-22T21:29:09.917" v="235" actId="20577"/>
          <ac:spMkLst>
            <pc:docMk/>
            <pc:sldMk cId="2363746412" sldId="839"/>
            <ac:spMk id="3" creationId="{271EC41E-68DD-4FCE-8CD0-BB812EC9732F}"/>
          </ac:spMkLst>
        </pc:spChg>
      </pc:sldChg>
      <pc:sldChg chg="modSp add">
        <pc:chgData name="Wittman, Barry" userId="bff186cd-6ce8-41ba-8e8c-e85cdef216de" providerId="ADAL" clId="{89AC908D-E577-48B3-B929-6A7569139FFF}" dt="2026-03-22T22:05:34.547" v="1037" actId="20577"/>
        <pc:sldMkLst>
          <pc:docMk/>
          <pc:sldMk cId="572175593" sldId="840"/>
        </pc:sldMkLst>
        <pc:spChg chg="mod">
          <ac:chgData name="Wittman, Barry" userId="bff186cd-6ce8-41ba-8e8c-e85cdef216de" providerId="ADAL" clId="{89AC908D-E577-48B3-B929-6A7569139FFF}" dt="2026-03-22T22:05:34.547" v="1037" actId="20577"/>
          <ac:spMkLst>
            <pc:docMk/>
            <pc:sldMk cId="572175593" sldId="840"/>
            <ac:spMk id="3" creationId="{00000000-0000-0000-0000-000000000000}"/>
          </ac:spMkLst>
        </pc:spChg>
      </pc:sldChg>
    </pc:docChg>
  </pc:docChgLst>
  <pc:docChgLst>
    <pc:chgData name="Wittman, Barry" userId="bff186cd-6ce8-41ba-8e8c-e85cdef216de" providerId="ADAL" clId="{08E5F746-5F08-44E1-B1C0-778848F953F5}"/>
    <pc:docChg chg="custSel addSld delSld modSld">
      <pc:chgData name="Wittman, Barry" userId="bff186cd-6ce8-41ba-8e8c-e85cdef216de" providerId="ADAL" clId="{08E5F746-5F08-44E1-B1C0-778848F953F5}" dt="2026-02-02T18:56:42.492" v="567" actId="20577"/>
      <pc:docMkLst>
        <pc:docMk/>
      </pc:docMkLst>
      <pc:sldChg chg="modSp">
        <pc:chgData name="Wittman, Barry" userId="bff186cd-6ce8-41ba-8e8c-e85cdef216de" providerId="ADAL" clId="{08E5F746-5F08-44E1-B1C0-778848F953F5}" dt="2026-02-02T18:32:49.762" v="8" actId="20577"/>
        <pc:sldMkLst>
          <pc:docMk/>
          <pc:sldMk cId="0" sldId="256"/>
        </pc:sldMkLst>
        <pc:spChg chg="mod">
          <ac:chgData name="Wittman, Barry" userId="bff186cd-6ce8-41ba-8e8c-e85cdef216de" providerId="ADAL" clId="{08E5F746-5F08-44E1-B1C0-778848F953F5}" dt="2026-02-02T18:32:49.762" v="8" actId="20577"/>
          <ac:spMkLst>
            <pc:docMk/>
            <pc:sldMk cId="0" sldId="256"/>
            <ac:spMk id="3" creationId="{00000000-0000-0000-0000-000000000000}"/>
          </ac:spMkLst>
        </pc:spChg>
      </pc:sldChg>
      <pc:sldChg chg="modSp">
        <pc:chgData name="Wittman, Barry" userId="bff186cd-6ce8-41ba-8e8c-e85cdef216de" providerId="ADAL" clId="{08E5F746-5F08-44E1-B1C0-778848F953F5}" dt="2026-02-02T18:56:42.492" v="567" actId="20577"/>
        <pc:sldMkLst>
          <pc:docMk/>
          <pc:sldMk cId="0" sldId="297"/>
        </pc:sldMkLst>
        <pc:spChg chg="mod">
          <ac:chgData name="Wittman, Barry" userId="bff186cd-6ce8-41ba-8e8c-e85cdef216de" providerId="ADAL" clId="{08E5F746-5F08-44E1-B1C0-778848F953F5}" dt="2026-02-02T18:56:42.492" v="567" actId="20577"/>
          <ac:spMkLst>
            <pc:docMk/>
            <pc:sldMk cId="0" sldId="297"/>
            <ac:spMk id="5" creationId="{00000000-0000-0000-0000-000000000000}"/>
          </ac:spMkLst>
        </pc:spChg>
      </pc:sldChg>
      <pc:sldChg chg="modSp modAnim">
        <pc:chgData name="Wittman, Barry" userId="bff186cd-6ce8-41ba-8e8c-e85cdef216de" providerId="ADAL" clId="{08E5F746-5F08-44E1-B1C0-778848F953F5}" dt="2026-02-02T18:56:26.615" v="564" actId="20577"/>
        <pc:sldMkLst>
          <pc:docMk/>
          <pc:sldMk cId="0" sldId="298"/>
        </pc:sldMkLst>
        <pc:spChg chg="mod">
          <ac:chgData name="Wittman, Barry" userId="bff186cd-6ce8-41ba-8e8c-e85cdef216de" providerId="ADAL" clId="{08E5F746-5F08-44E1-B1C0-778848F953F5}" dt="2026-02-02T18:56:26.615" v="564" actId="20577"/>
          <ac:spMkLst>
            <pc:docMk/>
            <pc:sldMk cId="0" sldId="298"/>
            <ac:spMk id="3" creationId="{00000000-0000-0000-0000-000000000000}"/>
          </ac:spMkLst>
        </pc:spChg>
      </pc:sldChg>
      <pc:sldChg chg="modSp modAnim">
        <pc:chgData name="Wittman, Barry" userId="bff186cd-6ce8-41ba-8e8c-e85cdef216de" providerId="ADAL" clId="{08E5F746-5F08-44E1-B1C0-778848F953F5}" dt="2026-02-02T18:33:12.062" v="35" actId="20577"/>
        <pc:sldMkLst>
          <pc:docMk/>
          <pc:sldMk cId="0" sldId="313"/>
        </pc:sldMkLst>
        <pc:spChg chg="mod">
          <ac:chgData name="Wittman, Barry" userId="bff186cd-6ce8-41ba-8e8c-e85cdef216de" providerId="ADAL" clId="{08E5F746-5F08-44E1-B1C0-778848F953F5}" dt="2026-02-02T18:33:12.062" v="35" actId="20577"/>
          <ac:spMkLst>
            <pc:docMk/>
            <pc:sldMk cId="0" sldId="313"/>
            <ac:spMk id="3" creationId="{00000000-0000-0000-0000-000000000000}"/>
          </ac:spMkLst>
        </pc:spChg>
      </pc:sldChg>
    </pc:docChg>
  </pc:docChgLst>
  <pc:docChgLst>
    <pc:chgData name="Wittman, Barry" userId="bff186cd-6ce8-41ba-8e8c-e85cdef216de" providerId="ADAL" clId="{2448C1A6-9CB1-46F6-8BD4-46E1D129AF2D}"/>
    <pc:docChg chg="custSel modSld">
      <pc:chgData name="Wittman, Barry" userId="bff186cd-6ce8-41ba-8e8c-e85cdef216de" providerId="ADAL" clId="{2448C1A6-9CB1-46F6-8BD4-46E1D129AF2D}" dt="2026-02-04T18:55:24.226" v="1026" actId="113"/>
      <pc:docMkLst>
        <pc:docMk/>
      </pc:docMkLst>
      <pc:sldChg chg="modSp modAnim">
        <pc:chgData name="Wittman, Barry" userId="bff186cd-6ce8-41ba-8e8c-e85cdef216de" providerId="ADAL" clId="{2448C1A6-9CB1-46F6-8BD4-46E1D129AF2D}" dt="2026-02-04T18:55:24.226" v="1026" actId="113"/>
        <pc:sldMkLst>
          <pc:docMk/>
          <pc:sldMk cId="0" sldId="297"/>
        </pc:sldMkLst>
        <pc:spChg chg="mod">
          <ac:chgData name="Wittman, Barry" userId="bff186cd-6ce8-41ba-8e8c-e85cdef216de" providerId="ADAL" clId="{2448C1A6-9CB1-46F6-8BD4-46E1D129AF2D}" dt="2026-02-04T18:55:24.226" v="1026" actId="113"/>
          <ac:spMkLst>
            <pc:docMk/>
            <pc:sldMk cId="0" sldId="297"/>
            <ac:spMk id="5" creationId="{00000000-0000-0000-0000-000000000000}"/>
          </ac:spMkLst>
        </pc:spChg>
      </pc:sldChg>
      <pc:sldChg chg="modSp modAnim">
        <pc:chgData name="Wittman, Barry" userId="bff186cd-6ce8-41ba-8e8c-e85cdef216de" providerId="ADAL" clId="{2448C1A6-9CB1-46F6-8BD4-46E1D129AF2D}" dt="2026-02-04T18:55:06.600" v="1000" actId="6549"/>
        <pc:sldMkLst>
          <pc:docMk/>
          <pc:sldMk cId="0" sldId="298"/>
        </pc:sldMkLst>
        <pc:spChg chg="mod">
          <ac:chgData name="Wittman, Barry" userId="bff186cd-6ce8-41ba-8e8c-e85cdef216de" providerId="ADAL" clId="{2448C1A6-9CB1-46F6-8BD4-46E1D129AF2D}" dt="2026-02-04T18:55:06.600" v="1000" actId="6549"/>
          <ac:spMkLst>
            <pc:docMk/>
            <pc:sldMk cId="0" sldId="298"/>
            <ac:spMk id="3" creationId="{00000000-0000-0000-0000-000000000000}"/>
          </ac:spMkLst>
        </pc:spChg>
      </pc:sldChg>
    </pc:docChg>
  </pc:docChgLst>
  <pc:docChgLst>
    <pc:chgData name="Wittman, Barry" userId="bff186cd-6ce8-41ba-8e8c-e85cdef216de" providerId="ADAL" clId="{8828B07D-690C-4631-80EC-ACA5F286CD88}"/>
    <pc:docChg chg="undo custSel addSld delSld modSld sldOrd">
      <pc:chgData name="Wittman, Barry" userId="bff186cd-6ce8-41ba-8e8c-e85cdef216de" providerId="ADAL" clId="{8828B07D-690C-4631-80EC-ACA5F286CD88}" dt="2026-03-14T21:50:57.866" v="1119" actId="20577"/>
      <pc:docMkLst>
        <pc:docMk/>
      </pc:docMkLst>
      <pc:sldChg chg="modSp">
        <pc:chgData name="Wittman, Barry" userId="bff186cd-6ce8-41ba-8e8c-e85cdef216de" providerId="ADAL" clId="{8828B07D-690C-4631-80EC-ACA5F286CD88}" dt="2026-03-14T21:14:41.369" v="7" actId="20577"/>
        <pc:sldMkLst>
          <pc:docMk/>
          <pc:sldMk cId="0" sldId="256"/>
        </pc:sldMkLst>
        <pc:spChg chg="mod">
          <ac:chgData name="Wittman, Barry" userId="bff186cd-6ce8-41ba-8e8c-e85cdef216de" providerId="ADAL" clId="{8828B07D-690C-4631-80EC-ACA5F286CD88}" dt="2026-03-14T21:14:41.369" v="7" actId="20577"/>
          <ac:spMkLst>
            <pc:docMk/>
            <pc:sldMk cId="0" sldId="256"/>
            <ac:spMk id="3" creationId="{00000000-0000-0000-0000-000000000000}"/>
          </ac:spMkLst>
        </pc:spChg>
      </pc:sldChg>
      <pc:sldChg chg="modSp modAnim">
        <pc:chgData name="Wittman, Barry" userId="bff186cd-6ce8-41ba-8e8c-e85cdef216de" providerId="ADAL" clId="{8828B07D-690C-4631-80EC-ACA5F286CD88}" dt="2026-03-14T21:45:14.513" v="1047" actId="20577"/>
        <pc:sldMkLst>
          <pc:docMk/>
          <pc:sldMk cId="0" sldId="297"/>
        </pc:sldMkLst>
        <pc:spChg chg="mod">
          <ac:chgData name="Wittman, Barry" userId="bff186cd-6ce8-41ba-8e8c-e85cdef216de" providerId="ADAL" clId="{8828B07D-690C-4631-80EC-ACA5F286CD88}" dt="2026-03-14T21:45:14.513" v="1047" actId="20577"/>
          <ac:spMkLst>
            <pc:docMk/>
            <pc:sldMk cId="0" sldId="297"/>
            <ac:spMk id="5" creationId="{00000000-0000-0000-0000-000000000000}"/>
          </ac:spMkLst>
        </pc:spChg>
      </pc:sldChg>
      <pc:sldChg chg="modSp modAnim">
        <pc:chgData name="Wittman, Barry" userId="bff186cd-6ce8-41ba-8e8c-e85cdef216de" providerId="ADAL" clId="{8828B07D-690C-4631-80EC-ACA5F286CD88}" dt="2026-03-14T21:45:00.479" v="1026" actId="20577"/>
        <pc:sldMkLst>
          <pc:docMk/>
          <pc:sldMk cId="0" sldId="298"/>
        </pc:sldMkLst>
        <pc:spChg chg="mod">
          <ac:chgData name="Wittman, Barry" userId="bff186cd-6ce8-41ba-8e8c-e85cdef216de" providerId="ADAL" clId="{8828B07D-690C-4631-80EC-ACA5F286CD88}" dt="2026-03-14T21:45:00.479" v="1026" actId="20577"/>
          <ac:spMkLst>
            <pc:docMk/>
            <pc:sldMk cId="0" sldId="298"/>
            <ac:spMk id="3" creationId="{00000000-0000-0000-0000-000000000000}"/>
          </ac:spMkLst>
        </pc:spChg>
      </pc:sldChg>
      <pc:sldChg chg="modSp modAnim">
        <pc:chgData name="Wittman, Barry" userId="bff186cd-6ce8-41ba-8e8c-e85cdef216de" providerId="ADAL" clId="{8828B07D-690C-4631-80EC-ACA5F286CD88}" dt="2026-03-14T21:15:25.450" v="123" actId="20577"/>
        <pc:sldMkLst>
          <pc:docMk/>
          <pc:sldMk cId="0" sldId="313"/>
        </pc:sldMkLst>
        <pc:spChg chg="mod">
          <ac:chgData name="Wittman, Barry" userId="bff186cd-6ce8-41ba-8e8c-e85cdef216de" providerId="ADAL" clId="{8828B07D-690C-4631-80EC-ACA5F286CD88}" dt="2026-03-14T21:15:25.450" v="123" actId="20577"/>
          <ac:spMkLst>
            <pc:docMk/>
            <pc:sldMk cId="0" sldId="313"/>
            <ac:spMk id="3" creationId="{00000000-0000-0000-0000-000000000000}"/>
          </ac:spMkLst>
        </pc:spChg>
      </pc:sldChg>
      <pc:sldChg chg="modSp modAnim">
        <pc:chgData name="Wittman, Barry" userId="bff186cd-6ce8-41ba-8e8c-e85cdef216de" providerId="ADAL" clId="{8828B07D-690C-4631-80EC-ACA5F286CD88}" dt="2026-03-14T21:50:57.866" v="1119" actId="20577"/>
        <pc:sldMkLst>
          <pc:docMk/>
          <pc:sldMk cId="2604824229" sldId="710"/>
        </pc:sldMkLst>
        <pc:spChg chg="mod">
          <ac:chgData name="Wittman, Barry" userId="bff186cd-6ce8-41ba-8e8c-e85cdef216de" providerId="ADAL" clId="{8828B07D-690C-4631-80EC-ACA5F286CD88}" dt="2026-03-14T21:50:57.866" v="1119" actId="20577"/>
          <ac:spMkLst>
            <pc:docMk/>
            <pc:sldMk cId="2604824229" sldId="710"/>
            <ac:spMk id="5" creationId="{C25D905A-F411-457A-BA23-5F8FE0AC44DA}"/>
          </ac:spMkLst>
        </pc:spChg>
      </pc:sldChg>
    </pc:docChg>
  </pc:docChgLst>
  <pc:docChgLst>
    <pc:chgData name="Wittman, Barry" userId="bff186cd-6ce8-41ba-8e8c-e85cdef216de" providerId="ADAL" clId="{62D27B2C-8304-4490-8D47-9853EB30F051}"/>
    <pc:docChg chg="modSld">
      <pc:chgData name="Wittman, Barry" userId="bff186cd-6ce8-41ba-8e8c-e85cdef216de" providerId="ADAL" clId="{62D27B2C-8304-4490-8D47-9853EB30F051}" dt="2026-01-23T14:05:25.927" v="0" actId="6549"/>
      <pc:docMkLst>
        <pc:docMk/>
      </pc:docMkLst>
      <pc:sldChg chg="modSp modAnim">
        <pc:chgData name="Wittman, Barry" userId="bff186cd-6ce8-41ba-8e8c-e85cdef216de" providerId="ADAL" clId="{62D27B2C-8304-4490-8D47-9853EB30F051}" dt="2026-01-23T14:05:25.927" v="0" actId="6549"/>
        <pc:sldMkLst>
          <pc:docMk/>
          <pc:sldMk cId="0" sldId="313"/>
        </pc:sldMkLst>
        <pc:spChg chg="mod">
          <ac:chgData name="Wittman, Barry" userId="bff186cd-6ce8-41ba-8e8c-e85cdef216de" providerId="ADAL" clId="{62D27B2C-8304-4490-8D47-9853EB30F051}" dt="2026-01-23T14:05:25.927" v="0" actId="6549"/>
          <ac:spMkLst>
            <pc:docMk/>
            <pc:sldMk cId="0" sldId="313"/>
            <ac:spMk id="3" creationId="{00000000-0000-0000-0000-000000000000}"/>
          </ac:spMkLst>
        </pc:spChg>
      </pc:sldChg>
    </pc:docChg>
  </pc:docChgLst>
  <pc:docChgLst>
    <pc:chgData name="Wittman, Barry" userId="bff186cd-6ce8-41ba-8e8c-e85cdef216de" providerId="ADAL" clId="{6B81FCC9-EF7B-48B6-89E6-C3408D281F12}"/>
    <pc:docChg chg="undo custSel addSld delSld modSld">
      <pc:chgData name="Wittman, Barry" userId="bff186cd-6ce8-41ba-8e8c-e85cdef216de" providerId="ADAL" clId="{6B81FCC9-EF7B-48B6-89E6-C3408D281F12}" dt="2026-01-28T21:27:39.360" v="347"/>
      <pc:docMkLst>
        <pc:docMk/>
      </pc:docMkLst>
      <pc:sldChg chg="modSp">
        <pc:chgData name="Wittman, Barry" userId="bff186cd-6ce8-41ba-8e8c-e85cdef216de" providerId="ADAL" clId="{6B81FCC9-EF7B-48B6-89E6-C3408D281F12}" dt="2026-01-28T20:43:12.083" v="1" actId="20577"/>
        <pc:sldMkLst>
          <pc:docMk/>
          <pc:sldMk cId="0" sldId="256"/>
        </pc:sldMkLst>
        <pc:spChg chg="mod">
          <ac:chgData name="Wittman, Barry" userId="bff186cd-6ce8-41ba-8e8c-e85cdef216de" providerId="ADAL" clId="{6B81FCC9-EF7B-48B6-89E6-C3408D281F12}" dt="2026-01-28T20:43:12.083" v="1" actId="20577"/>
          <ac:spMkLst>
            <pc:docMk/>
            <pc:sldMk cId="0" sldId="256"/>
            <ac:spMk id="3" creationId="{00000000-0000-0000-0000-000000000000}"/>
          </ac:spMkLst>
        </pc:spChg>
      </pc:sldChg>
      <pc:sldChg chg="modSp modAnim">
        <pc:chgData name="Wittman, Barry" userId="bff186cd-6ce8-41ba-8e8c-e85cdef216de" providerId="ADAL" clId="{6B81FCC9-EF7B-48B6-89E6-C3408D281F12}" dt="2026-01-28T21:02:02.989" v="143" actId="20577"/>
        <pc:sldMkLst>
          <pc:docMk/>
          <pc:sldMk cId="0" sldId="297"/>
        </pc:sldMkLst>
        <pc:spChg chg="mod">
          <ac:chgData name="Wittman, Barry" userId="bff186cd-6ce8-41ba-8e8c-e85cdef216de" providerId="ADAL" clId="{6B81FCC9-EF7B-48B6-89E6-C3408D281F12}" dt="2026-01-28T21:02:02.989" v="143" actId="20577"/>
          <ac:spMkLst>
            <pc:docMk/>
            <pc:sldMk cId="0" sldId="297"/>
            <ac:spMk id="5" creationId="{00000000-0000-0000-0000-000000000000}"/>
          </ac:spMkLst>
        </pc:spChg>
      </pc:sldChg>
      <pc:sldChg chg="modSp modAnim">
        <pc:chgData name="Wittman, Barry" userId="bff186cd-6ce8-41ba-8e8c-e85cdef216de" providerId="ADAL" clId="{6B81FCC9-EF7B-48B6-89E6-C3408D281F12}" dt="2026-01-28T21:27:39.360" v="347"/>
        <pc:sldMkLst>
          <pc:docMk/>
          <pc:sldMk cId="0" sldId="298"/>
        </pc:sldMkLst>
        <pc:spChg chg="mod">
          <ac:chgData name="Wittman, Barry" userId="bff186cd-6ce8-41ba-8e8c-e85cdef216de" providerId="ADAL" clId="{6B81FCC9-EF7B-48B6-89E6-C3408D281F12}" dt="2026-01-28T21:27:39.360" v="347"/>
          <ac:spMkLst>
            <pc:docMk/>
            <pc:sldMk cId="0" sldId="298"/>
            <ac:spMk id="3" creationId="{00000000-0000-0000-0000-000000000000}"/>
          </ac:spMkLst>
        </pc:spChg>
      </pc:sldChg>
    </pc:docChg>
  </pc:docChgLst>
  <pc:docChgLst>
    <pc:chgData name="Wittman, Barry" userId="bff186cd-6ce8-41ba-8e8c-e85cdef216de" providerId="ADAL" clId="{22F31E92-4A9D-4F90-BD05-0310E5B82914}"/>
    <pc:docChg chg="custSel addSld delSld modSld">
      <pc:chgData name="Wittman, Barry" userId="bff186cd-6ce8-41ba-8e8c-e85cdef216de" providerId="ADAL" clId="{22F31E92-4A9D-4F90-BD05-0310E5B82914}" dt="2026-02-24T19:38:21.651" v="446" actId="20577"/>
      <pc:docMkLst>
        <pc:docMk/>
      </pc:docMkLst>
      <pc:sldChg chg="modSp">
        <pc:chgData name="Wittman, Barry" userId="bff186cd-6ce8-41ba-8e8c-e85cdef216de" providerId="ADAL" clId="{22F31E92-4A9D-4F90-BD05-0310E5B82914}" dt="2026-02-24T19:38:21.651" v="446" actId="20577"/>
        <pc:sldMkLst>
          <pc:docMk/>
          <pc:sldMk cId="0" sldId="256"/>
        </pc:sldMkLst>
        <pc:spChg chg="mod">
          <ac:chgData name="Wittman, Barry" userId="bff186cd-6ce8-41ba-8e8c-e85cdef216de" providerId="ADAL" clId="{22F31E92-4A9D-4F90-BD05-0310E5B82914}" dt="2026-02-24T19:38:21.651" v="446" actId="20577"/>
          <ac:spMkLst>
            <pc:docMk/>
            <pc:sldMk cId="0" sldId="256"/>
            <ac:spMk id="3" creationId="{00000000-0000-0000-0000-000000000000}"/>
          </ac:spMkLst>
        </pc:spChg>
      </pc:sldChg>
      <pc:sldChg chg="modSp modAnim">
        <pc:chgData name="Wittman, Barry" userId="bff186cd-6ce8-41ba-8e8c-e85cdef216de" providerId="ADAL" clId="{22F31E92-4A9D-4F90-BD05-0310E5B82914}" dt="2026-02-24T19:20:31.434" v="286" actId="6549"/>
        <pc:sldMkLst>
          <pc:docMk/>
          <pc:sldMk cId="0" sldId="297"/>
        </pc:sldMkLst>
        <pc:spChg chg="mod">
          <ac:chgData name="Wittman, Barry" userId="bff186cd-6ce8-41ba-8e8c-e85cdef216de" providerId="ADAL" clId="{22F31E92-4A9D-4F90-BD05-0310E5B82914}" dt="2026-02-24T19:20:31.434" v="286" actId="6549"/>
          <ac:spMkLst>
            <pc:docMk/>
            <pc:sldMk cId="0" sldId="297"/>
            <ac:spMk id="5" creationId="{00000000-0000-0000-0000-000000000000}"/>
          </ac:spMkLst>
        </pc:spChg>
      </pc:sldChg>
      <pc:sldChg chg="modSp modAnim">
        <pc:chgData name="Wittman, Barry" userId="bff186cd-6ce8-41ba-8e8c-e85cdef216de" providerId="ADAL" clId="{22F31E92-4A9D-4F90-BD05-0310E5B82914}" dt="2026-02-24T19:19:38.733" v="263" actId="6549"/>
        <pc:sldMkLst>
          <pc:docMk/>
          <pc:sldMk cId="0" sldId="298"/>
        </pc:sldMkLst>
        <pc:spChg chg="mod">
          <ac:chgData name="Wittman, Barry" userId="bff186cd-6ce8-41ba-8e8c-e85cdef216de" providerId="ADAL" clId="{22F31E92-4A9D-4F90-BD05-0310E5B82914}" dt="2026-02-24T19:19:38.733" v="263" actId="6549"/>
          <ac:spMkLst>
            <pc:docMk/>
            <pc:sldMk cId="0" sldId="298"/>
            <ac:spMk id="3" creationId="{00000000-0000-0000-0000-000000000000}"/>
          </ac:spMkLst>
        </pc:spChg>
      </pc:sldChg>
      <pc:sldChg chg="modSp">
        <pc:chgData name="Wittman, Barry" userId="bff186cd-6ce8-41ba-8e8c-e85cdef216de" providerId="ADAL" clId="{22F31E92-4A9D-4F90-BD05-0310E5B82914}" dt="2026-02-24T19:19:51.580" v="267" actId="20577"/>
        <pc:sldMkLst>
          <pc:docMk/>
          <pc:sldMk cId="3687201430" sldId="403"/>
        </pc:sldMkLst>
        <pc:spChg chg="mod">
          <ac:chgData name="Wittman, Barry" userId="bff186cd-6ce8-41ba-8e8c-e85cdef216de" providerId="ADAL" clId="{22F31E92-4A9D-4F90-BD05-0310E5B82914}" dt="2026-02-24T19:19:51.580" v="267" actId="20577"/>
          <ac:spMkLst>
            <pc:docMk/>
            <pc:sldMk cId="3687201430" sldId="403"/>
            <ac:spMk id="2" creationId="{00000000-0000-0000-0000-000000000000}"/>
          </ac:spMkLst>
        </pc:spChg>
      </pc:sldChg>
    </pc:docChg>
  </pc:docChgLst>
  <pc:docChgLst>
    <pc:chgData name="Wittman, Barry" userId="bff186cd-6ce8-41ba-8e8c-e85cdef216de" providerId="ADAL" clId="{7B1D5778-E2E7-4E58-97FE-C1E5D4976C0B}"/>
    <pc:docChg chg="custSel addSld delSld modSld sldOrd">
      <pc:chgData name="Wittman, Barry" userId="bff186cd-6ce8-41ba-8e8c-e85cdef216de" providerId="ADAL" clId="{7B1D5778-E2E7-4E58-97FE-C1E5D4976C0B}" dt="2026-03-20T13:56:45.632" v="1221" actId="20577"/>
      <pc:docMkLst>
        <pc:docMk/>
      </pc:docMkLst>
      <pc:sldChg chg="modSp">
        <pc:chgData name="Wittman, Barry" userId="bff186cd-6ce8-41ba-8e8c-e85cdef216de" providerId="ADAL" clId="{7B1D5778-E2E7-4E58-97FE-C1E5D4976C0B}" dt="2026-03-19T20:13:43.951" v="5" actId="20577"/>
        <pc:sldMkLst>
          <pc:docMk/>
          <pc:sldMk cId="0" sldId="256"/>
        </pc:sldMkLst>
        <pc:spChg chg="mod">
          <ac:chgData name="Wittman, Barry" userId="bff186cd-6ce8-41ba-8e8c-e85cdef216de" providerId="ADAL" clId="{7B1D5778-E2E7-4E58-97FE-C1E5D4976C0B}" dt="2026-03-19T20:13:43.951" v="5" actId="20577"/>
          <ac:spMkLst>
            <pc:docMk/>
            <pc:sldMk cId="0" sldId="256"/>
            <ac:spMk id="3" creationId="{00000000-0000-0000-0000-000000000000}"/>
          </ac:spMkLst>
        </pc:spChg>
      </pc:sldChg>
      <pc:sldChg chg="modSp">
        <pc:chgData name="Wittman, Barry" userId="bff186cd-6ce8-41ba-8e8c-e85cdef216de" providerId="ADAL" clId="{7B1D5778-E2E7-4E58-97FE-C1E5D4976C0B}" dt="2026-03-19T21:06:19.045" v="1177" actId="20577"/>
        <pc:sldMkLst>
          <pc:docMk/>
          <pc:sldMk cId="0" sldId="297"/>
        </pc:sldMkLst>
        <pc:spChg chg="mod">
          <ac:chgData name="Wittman, Barry" userId="bff186cd-6ce8-41ba-8e8c-e85cdef216de" providerId="ADAL" clId="{7B1D5778-E2E7-4E58-97FE-C1E5D4976C0B}" dt="2026-03-19T21:06:19.045" v="1177" actId="20577"/>
          <ac:spMkLst>
            <pc:docMk/>
            <pc:sldMk cId="0" sldId="297"/>
            <ac:spMk id="5" creationId="{00000000-0000-0000-0000-000000000000}"/>
          </ac:spMkLst>
        </pc:spChg>
      </pc:sldChg>
      <pc:sldChg chg="modSp modAnim">
        <pc:chgData name="Wittman, Barry" userId="bff186cd-6ce8-41ba-8e8c-e85cdef216de" providerId="ADAL" clId="{7B1D5778-E2E7-4E58-97FE-C1E5D4976C0B}" dt="2026-03-19T21:06:03.764" v="1161" actId="20577"/>
        <pc:sldMkLst>
          <pc:docMk/>
          <pc:sldMk cId="0" sldId="298"/>
        </pc:sldMkLst>
        <pc:spChg chg="mod">
          <ac:chgData name="Wittman, Barry" userId="bff186cd-6ce8-41ba-8e8c-e85cdef216de" providerId="ADAL" clId="{7B1D5778-E2E7-4E58-97FE-C1E5D4976C0B}" dt="2026-03-19T21:06:03.764" v="1161" actId="20577"/>
          <ac:spMkLst>
            <pc:docMk/>
            <pc:sldMk cId="0" sldId="298"/>
            <ac:spMk id="3" creationId="{00000000-0000-0000-0000-000000000000}"/>
          </ac:spMkLst>
        </pc:spChg>
      </pc:sldChg>
      <pc:sldChg chg="modSp modAnim">
        <pc:chgData name="Wittman, Barry" userId="bff186cd-6ce8-41ba-8e8c-e85cdef216de" providerId="ADAL" clId="{7B1D5778-E2E7-4E58-97FE-C1E5D4976C0B}" dt="2026-03-19T20:19:37.750" v="369" actId="20577"/>
        <pc:sldMkLst>
          <pc:docMk/>
          <pc:sldMk cId="0" sldId="313"/>
        </pc:sldMkLst>
        <pc:spChg chg="mod">
          <ac:chgData name="Wittman, Barry" userId="bff186cd-6ce8-41ba-8e8c-e85cdef216de" providerId="ADAL" clId="{7B1D5778-E2E7-4E58-97FE-C1E5D4976C0B}" dt="2026-03-19T20:19:37.750" v="369" actId="20577"/>
          <ac:spMkLst>
            <pc:docMk/>
            <pc:sldMk cId="0" sldId="313"/>
            <ac:spMk id="3" creationId="{00000000-0000-0000-0000-000000000000}"/>
          </ac:spMkLst>
        </pc:spChg>
      </pc:sldChg>
      <pc:sldChg chg="modSp modAnim">
        <pc:chgData name="Wittman, Barry" userId="bff186cd-6ce8-41ba-8e8c-e85cdef216de" providerId="ADAL" clId="{7B1D5778-E2E7-4E58-97FE-C1E5D4976C0B}" dt="2026-03-19T20:17:53.890" v="314" actId="6549"/>
        <pc:sldMkLst>
          <pc:docMk/>
          <pc:sldMk cId="2604824229" sldId="710"/>
        </pc:sldMkLst>
        <pc:spChg chg="mod">
          <ac:chgData name="Wittman, Barry" userId="bff186cd-6ce8-41ba-8e8c-e85cdef216de" providerId="ADAL" clId="{7B1D5778-E2E7-4E58-97FE-C1E5D4976C0B}" dt="2026-03-19T20:17:53.890" v="314" actId="6549"/>
          <ac:spMkLst>
            <pc:docMk/>
            <pc:sldMk cId="2604824229" sldId="710"/>
            <ac:spMk id="5" creationId="{C25D905A-F411-457A-BA23-5F8FE0AC44DA}"/>
          </ac:spMkLst>
        </pc:spChg>
      </pc:sldChg>
      <pc:sldChg chg="add">
        <pc:chgData name="Wittman, Barry" userId="bff186cd-6ce8-41ba-8e8c-e85cdef216de" providerId="ADAL" clId="{7B1D5778-E2E7-4E58-97FE-C1E5D4976C0B}" dt="2026-03-19T20:19:43.634" v="370"/>
        <pc:sldMkLst>
          <pc:docMk/>
          <pc:sldMk cId="1685532324" sldId="731"/>
        </pc:sldMkLst>
      </pc:sldChg>
      <pc:sldChg chg="modSp add">
        <pc:chgData name="Wittman, Barry" userId="bff186cd-6ce8-41ba-8e8c-e85cdef216de" providerId="ADAL" clId="{7B1D5778-E2E7-4E58-97FE-C1E5D4976C0B}" dt="2026-03-19T21:00:32.666" v="1063"/>
        <pc:sldMkLst>
          <pc:docMk/>
          <pc:sldMk cId="1054678718" sldId="738"/>
        </pc:sldMkLst>
        <pc:spChg chg="mod">
          <ac:chgData name="Wittman, Barry" userId="bff186cd-6ce8-41ba-8e8c-e85cdef216de" providerId="ADAL" clId="{7B1D5778-E2E7-4E58-97FE-C1E5D4976C0B}" dt="2026-03-19T20:19:43.882" v="377" actId="27636"/>
          <ac:spMkLst>
            <pc:docMk/>
            <pc:sldMk cId="1054678718" sldId="738"/>
            <ac:spMk id="2" creationId="{00000000-0000-0000-0000-000000000000}"/>
          </ac:spMkLst>
        </pc:spChg>
        <pc:spChg chg="mod">
          <ac:chgData name="Wittman, Barry" userId="bff186cd-6ce8-41ba-8e8c-e85cdef216de" providerId="ADAL" clId="{7B1D5778-E2E7-4E58-97FE-C1E5D4976C0B}" dt="2026-03-19T21:00:32.666" v="1063"/>
          <ac:spMkLst>
            <pc:docMk/>
            <pc:sldMk cId="1054678718" sldId="738"/>
            <ac:spMk id="3" creationId="{00000000-0000-0000-0000-000000000000}"/>
          </ac:spMkLst>
        </pc:spChg>
      </pc:sldChg>
      <pc:sldChg chg="modSp add">
        <pc:chgData name="Wittman, Barry" userId="bff186cd-6ce8-41ba-8e8c-e85cdef216de" providerId="ADAL" clId="{7B1D5778-E2E7-4E58-97FE-C1E5D4976C0B}" dt="2026-03-19T21:01:49.425" v="1093"/>
        <pc:sldMkLst>
          <pc:docMk/>
          <pc:sldMk cId="2630995617" sldId="741"/>
        </pc:sldMkLst>
        <pc:spChg chg="mod">
          <ac:chgData name="Wittman, Barry" userId="bff186cd-6ce8-41ba-8e8c-e85cdef216de" providerId="ADAL" clId="{7B1D5778-E2E7-4E58-97FE-C1E5D4976C0B}" dt="2026-03-19T21:01:49.425" v="1093"/>
          <ac:spMkLst>
            <pc:docMk/>
            <pc:sldMk cId="2630995617" sldId="741"/>
            <ac:spMk id="3" creationId="{00000000-0000-0000-0000-000000000000}"/>
          </ac:spMkLst>
        </pc:spChg>
      </pc:sldChg>
      <pc:sldChg chg="add">
        <pc:chgData name="Wittman, Barry" userId="bff186cd-6ce8-41ba-8e8c-e85cdef216de" providerId="ADAL" clId="{7B1D5778-E2E7-4E58-97FE-C1E5D4976C0B}" dt="2026-03-19T20:19:43.634" v="370"/>
        <pc:sldMkLst>
          <pc:docMk/>
          <pc:sldMk cId="3909463074" sldId="742"/>
        </pc:sldMkLst>
      </pc:sldChg>
    </pc:docChg>
  </pc:docChgLst>
  <pc:docChgLst>
    <pc:chgData name="Wittman, Barry" userId="bff186cd-6ce8-41ba-8e8c-e85cdef216de" providerId="ADAL" clId="{9A9F1373-88D9-4977-B7C6-D1F482155040}"/>
    <pc:docChg chg="custSel addSld delSld modSld">
      <pc:chgData name="Wittman, Barry" userId="bff186cd-6ce8-41ba-8e8c-e85cdef216de" providerId="ADAL" clId="{9A9F1373-88D9-4977-B7C6-D1F482155040}" dt="2026-02-04T18:13:00.474" v="73" actId="113"/>
      <pc:docMkLst>
        <pc:docMk/>
      </pc:docMkLst>
      <pc:sldChg chg="modSp">
        <pc:chgData name="Wittman, Barry" userId="bff186cd-6ce8-41ba-8e8c-e85cdef216de" providerId="ADAL" clId="{9A9F1373-88D9-4977-B7C6-D1F482155040}" dt="2026-02-04T18:07:21.661" v="5" actId="20577"/>
        <pc:sldMkLst>
          <pc:docMk/>
          <pc:sldMk cId="0" sldId="256"/>
        </pc:sldMkLst>
        <pc:spChg chg="mod">
          <ac:chgData name="Wittman, Barry" userId="bff186cd-6ce8-41ba-8e8c-e85cdef216de" providerId="ADAL" clId="{9A9F1373-88D9-4977-B7C6-D1F482155040}" dt="2026-02-04T18:07:21.661" v="5" actId="20577"/>
          <ac:spMkLst>
            <pc:docMk/>
            <pc:sldMk cId="0" sldId="256"/>
            <ac:spMk id="3" creationId="{00000000-0000-0000-0000-000000000000}"/>
          </ac:spMkLst>
        </pc:spChg>
      </pc:sldChg>
      <pc:sldChg chg="modSp modAnim">
        <pc:chgData name="Wittman, Barry" userId="bff186cd-6ce8-41ba-8e8c-e85cdef216de" providerId="ADAL" clId="{9A9F1373-88D9-4977-B7C6-D1F482155040}" dt="2026-02-04T18:07:32.551" v="28" actId="20577"/>
        <pc:sldMkLst>
          <pc:docMk/>
          <pc:sldMk cId="0" sldId="313"/>
        </pc:sldMkLst>
        <pc:spChg chg="mod">
          <ac:chgData name="Wittman, Barry" userId="bff186cd-6ce8-41ba-8e8c-e85cdef216de" providerId="ADAL" clId="{9A9F1373-88D9-4977-B7C6-D1F482155040}" dt="2026-02-04T18:07:32.551" v="28" actId="20577"/>
          <ac:spMkLst>
            <pc:docMk/>
            <pc:sldMk cId="0" sldId="31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FE8EF-7E1D-4CC2-BD9F-B1936C0AC818}" type="datetimeFigureOut">
              <a:rPr lang="en-US" smtClean="0"/>
              <a:pPr/>
              <a:t>4/8/2026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68796-915B-4F4F-972A-93A5DBC2787E}" type="slidenum">
              <a:rPr lang="en-US" smtClean="0"/>
              <a:pPr/>
              <a:t>‹#›</a:t>
            </a:fld>
            <a:endParaRPr lang="en-US"/>
          </a:p>
        </p:txBody>
      </p:sp>
    </p:spTree>
    <p:extLst>
      <p:ext uri="{BB962C8B-B14F-4D97-AF65-F5344CB8AC3E}">
        <p14:creationId xmlns:p14="http://schemas.microsoft.com/office/powerpoint/2010/main" val="422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8A57E976-8075-4937-B12C-3CC32E54B430}"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4/8/2026</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57E976-8075-4937-B12C-3CC32E54B430}"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57E976-8075-4937-B12C-3CC32E54B430}" type="datetimeFigureOut">
              <a:rPr lang="en-US" smtClean="0"/>
              <a:pPr/>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57E976-8075-4937-B12C-3CC32E54B430}" type="datetimeFigureOut">
              <a:rPr lang="en-US" smtClean="0"/>
              <a:pPr/>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57E976-8075-4937-B12C-3CC32E54B430}" type="datetimeFigureOut">
              <a:rPr lang="en-US" smtClean="0"/>
              <a:pPr/>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976-8075-4937-B12C-3CC32E54B430}" type="datetimeFigureOut">
              <a:rPr lang="en-US" smtClean="0"/>
              <a:pPr/>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57E976-8075-4937-B12C-3CC32E54B430}" type="datetimeFigureOut">
              <a:rPr lang="en-US" smtClean="0"/>
              <a:pPr/>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8A57E976-8075-4937-B12C-3CC32E54B430}" type="datetimeFigureOut">
              <a:rPr lang="en-US" smtClean="0"/>
              <a:pPr/>
              <a:t>4/8/2026</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DF7B3FC0-58E1-4035-BA6F-4BC11C5567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A57E976-8075-4937-B12C-3CC32E54B430}" type="datetimeFigureOut">
              <a:rPr lang="en-US" smtClean="0"/>
              <a:pPr/>
              <a:t>4/8/2026</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F7B3FC0-58E1-4035-BA6F-4BC11C556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4.png"/><Relationship Id="rId7" Type="http://schemas.openxmlformats.org/officeDocument/2006/relationships/image" Target="../media/image1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14.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4.png"/><Relationship Id="rId7" Type="http://schemas.openxmlformats.org/officeDocument/2006/relationships/image" Target="../media/image18.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bulkbullion.com.au/collections/silver"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 2230</a:t>
            </a:r>
          </a:p>
        </p:txBody>
      </p:sp>
      <p:sp>
        <p:nvSpPr>
          <p:cNvPr id="3" name="Subtitle 2"/>
          <p:cNvSpPr>
            <a:spLocks noGrp="1"/>
          </p:cNvSpPr>
          <p:nvPr>
            <p:ph type="subTitle" idx="1"/>
          </p:nvPr>
        </p:nvSpPr>
        <p:spPr/>
        <p:txBody>
          <a:bodyPr/>
          <a:lstStyle/>
          <a:p>
            <a:r>
              <a:rPr lang="en-US" dirty="0"/>
              <a:t>Week 13 - Wednesday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Finite-State Automata</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644695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Finite-state automaton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A finite-state automaton is an idealized machine composed of five objects:</a:t>
                </a:r>
              </a:p>
              <a:p>
                <a:pPr marL="971550" lvl="1" indent="-514350">
                  <a:buFont typeface="+mj-lt"/>
                  <a:buAutoNum type="arabicPeriod"/>
                </a:pPr>
                <a:r>
                  <a:rPr lang="en-US" dirty="0"/>
                  <a:t>A finite set </a:t>
                </a:r>
                <a14:m>
                  <m:oMath xmlns:m="http://schemas.openxmlformats.org/officeDocument/2006/math">
                    <m:r>
                      <a:rPr lang="en-US" i="1" dirty="0" smtClean="0">
                        <a:latin typeface="Cambria Math" panose="02040503050406030204" pitchFamily="18" charset="0"/>
                      </a:rPr>
                      <m:t>𝐼</m:t>
                    </m:r>
                  </m:oMath>
                </a14:m>
                <a:r>
                  <a:rPr lang="en-US" dirty="0"/>
                  <a:t>, called the </a:t>
                </a:r>
                <a:r>
                  <a:rPr lang="en-US" b="1" dirty="0"/>
                  <a:t>input alphabet</a:t>
                </a:r>
                <a:r>
                  <a:rPr lang="en-US" dirty="0"/>
                  <a:t>, of input symbols</a:t>
                </a:r>
              </a:p>
              <a:p>
                <a:pPr marL="971550" lvl="1" indent="-514350">
                  <a:buFont typeface="+mj-lt"/>
                  <a:buAutoNum type="arabicPeriod"/>
                </a:pPr>
                <a:r>
                  <a:rPr lang="en-US" dirty="0"/>
                  <a:t>A set </a:t>
                </a:r>
                <a14:m>
                  <m:oMath xmlns:m="http://schemas.openxmlformats.org/officeDocument/2006/math">
                    <m:r>
                      <a:rPr lang="en-US" i="1" dirty="0" smtClean="0">
                        <a:latin typeface="Cambria Math" panose="02040503050406030204" pitchFamily="18" charset="0"/>
                      </a:rPr>
                      <m:t>𝑆</m:t>
                    </m:r>
                  </m:oMath>
                </a14:m>
                <a:r>
                  <a:rPr lang="en-US" dirty="0"/>
                  <a:t> of </a:t>
                </a:r>
                <a:r>
                  <a:rPr lang="en-US" b="1" dirty="0"/>
                  <a:t>states</a:t>
                </a:r>
                <a:r>
                  <a:rPr lang="en-US" dirty="0"/>
                  <a:t> the automaton can be in</a:t>
                </a:r>
              </a:p>
              <a:p>
                <a:pPr marL="971550" lvl="1" indent="-514350">
                  <a:buFont typeface="+mj-lt"/>
                  <a:buAutoNum type="arabicPeriod"/>
                </a:pPr>
                <a:r>
                  <a:rPr lang="en-US" dirty="0"/>
                  <a:t>A designated state </a:t>
                </a:r>
                <a14:m>
                  <m:oMath xmlns:m="http://schemas.openxmlformats.org/officeDocument/2006/math">
                    <m:sSub>
                      <m:sSubPr>
                        <m:ctrlPr>
                          <a:rPr lang="en-US" b="0" i="1" dirty="0" smtClean="0">
                            <a:latin typeface="Cambria Math" panose="02040503050406030204" pitchFamily="18" charset="0"/>
                          </a:rPr>
                        </m:ctrlPr>
                      </m:sSubPr>
                      <m:e>
                        <m:r>
                          <a:rPr lang="en-US" i="1" dirty="0" smtClean="0">
                            <a:latin typeface="Cambria Math" panose="02040503050406030204" pitchFamily="18" charset="0"/>
                          </a:rPr>
                          <m:t>𝑠</m:t>
                        </m:r>
                      </m:e>
                      <m:sub>
                        <m:r>
                          <a:rPr lang="en-US" b="0" i="1" dirty="0" smtClean="0">
                            <a:latin typeface="Cambria Math" panose="02040503050406030204" pitchFamily="18" charset="0"/>
                          </a:rPr>
                          <m:t>0</m:t>
                        </m:r>
                      </m:sub>
                    </m:sSub>
                  </m:oMath>
                </a14:m>
                <a:r>
                  <a:rPr lang="en-US" dirty="0"/>
                  <a:t> called the </a:t>
                </a:r>
                <a:r>
                  <a:rPr lang="en-US" b="1" dirty="0"/>
                  <a:t>initial state</a:t>
                </a:r>
              </a:p>
              <a:p>
                <a:pPr marL="971550" lvl="1" indent="-514350">
                  <a:buFont typeface="+mj-lt"/>
                  <a:buAutoNum type="arabicPeriod"/>
                </a:pPr>
                <a:r>
                  <a:rPr lang="en-US" dirty="0"/>
                  <a:t>A designed set of states called the set of </a:t>
                </a:r>
                <a:r>
                  <a:rPr lang="en-US" b="1" dirty="0"/>
                  <a:t>accepting states</a:t>
                </a:r>
              </a:p>
              <a:p>
                <a:pPr marL="971550" lvl="1" indent="-514350">
                  <a:buFont typeface="+mj-lt"/>
                  <a:buAutoNum type="arabicPeriod"/>
                </a:pPr>
                <a:r>
                  <a:rPr lang="en-US" dirty="0"/>
                  <a:t>A </a:t>
                </a:r>
                <a:r>
                  <a:rPr lang="en-US" b="1" dirty="0"/>
                  <a:t>next-state function</a:t>
                </a:r>
                <a:r>
                  <a:rPr lang="en-US" dirty="0"/>
                  <a:t> </a:t>
                </a:r>
                <a14:m>
                  <m:oMath xmlns:m="http://schemas.openxmlformats.org/officeDocument/2006/math">
                    <m:r>
                      <a:rPr lang="en-US" i="1" dirty="0" smtClean="0">
                        <a:latin typeface="Cambria Math" panose="02040503050406030204" pitchFamily="18" charset="0"/>
                      </a:rPr>
                      <m:t>𝑁</m:t>
                    </m:r>
                    <m:r>
                      <a:rPr lang="en-US" i="1" dirty="0" smtClean="0">
                        <a:latin typeface="Cambria Math" panose="02040503050406030204" pitchFamily="18" charset="0"/>
                      </a:rPr>
                      <m:t>: </m:t>
                    </m:r>
                    <m:r>
                      <a:rPr lang="en-US" i="1" dirty="0" smtClean="0">
                        <a:latin typeface="Cambria Math" panose="02040503050406030204" pitchFamily="18" charset="0"/>
                      </a:rPr>
                      <m:t>𝑆</m:t>
                    </m:r>
                    <m:r>
                      <a:rPr lang="en-US" b="0" i="1" dirty="0" smtClean="0">
                        <a:latin typeface="Cambria Math" panose="02040503050406030204" pitchFamily="18" charset="0"/>
                      </a:rPr>
                      <m:t>×</m:t>
                    </m:r>
                    <m:r>
                      <a:rPr lang="en-US" i="1" dirty="0" smtClean="0">
                        <a:latin typeface="Cambria Math" panose="02040503050406030204" pitchFamily="18" charset="0"/>
                      </a:rPr>
                      <m:t>𝐼</m:t>
                    </m:r>
                    <m:r>
                      <a:rPr lang="en-US" b="0" i="1" dirty="0" smtClean="0">
                        <a:latin typeface="Cambria Math" panose="02040503050406030204" pitchFamily="18" charset="0"/>
                        <a:sym typeface="Symbol"/>
                      </a:rPr>
                      <m:t>→</m:t>
                    </m:r>
                    <m:r>
                      <a:rPr lang="en-US" i="1" dirty="0" smtClean="0">
                        <a:latin typeface="Cambria Math" panose="02040503050406030204" pitchFamily="18" charset="0"/>
                        <a:sym typeface="Symbol"/>
                      </a:rPr>
                      <m:t>𝑆</m:t>
                    </m:r>
                  </m:oMath>
                </a14:m>
                <a:r>
                  <a:rPr lang="en-US" dirty="0">
                    <a:sym typeface="Symbol"/>
                  </a:rPr>
                  <a:t> that maps a current state with current input to the next state</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r="-1722"/>
                </a:stretch>
              </a:blipFill>
            </p:spPr>
            <p:txBody>
              <a:bodyPr/>
              <a:lstStyle/>
              <a:p>
                <a:r>
                  <a:rPr lang="en-US">
                    <a:noFill/>
                  </a:rPr>
                  <a:t> </a:t>
                </a:r>
              </a:p>
            </p:txBody>
          </p:sp>
        </mc:Fallback>
      </mc:AlternateContent>
    </p:spTree>
    <p:extLst>
      <p:ext uri="{BB962C8B-B14F-4D97-AF65-F5344CB8AC3E}">
        <p14:creationId xmlns:p14="http://schemas.microsoft.com/office/powerpoint/2010/main" val="315402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Transition diagram</a:t>
            </a:r>
          </a:p>
        </p:txBody>
      </p:sp>
      <p:sp>
        <p:nvSpPr>
          <p:cNvPr id="3" name="Content Placeholder 2"/>
          <p:cNvSpPr>
            <a:spLocks noGrp="1"/>
          </p:cNvSpPr>
          <p:nvPr>
            <p:ph idx="1"/>
          </p:nvPr>
        </p:nvSpPr>
        <p:spPr>
          <a:xfrm>
            <a:off x="609600" y="1775192"/>
            <a:ext cx="10972800" cy="1653809"/>
          </a:xfrm>
        </p:spPr>
        <p:txBody>
          <a:bodyPr>
            <a:normAutofit fontScale="70000" lnSpcReduction="20000"/>
          </a:bodyPr>
          <a:lstStyle/>
          <a:p>
            <a:r>
              <a:rPr lang="en-US" dirty="0"/>
              <a:t>FSA's are often described with a state transition diagram</a:t>
            </a:r>
          </a:p>
          <a:p>
            <a:pPr lvl="1"/>
            <a:r>
              <a:rPr lang="en-US" dirty="0"/>
              <a:t>The starting state has an arrow</a:t>
            </a:r>
          </a:p>
          <a:p>
            <a:pPr lvl="1"/>
            <a:r>
              <a:rPr lang="en-US" dirty="0"/>
              <a:t>The accepting states are marked with circles</a:t>
            </a:r>
          </a:p>
          <a:p>
            <a:pPr lvl="1"/>
            <a:r>
              <a:rPr lang="en-US" dirty="0"/>
              <a:t>Each rule is represented by a labeled transition arrow</a:t>
            </a:r>
          </a:p>
          <a:p>
            <a:r>
              <a:rPr lang="en-US" dirty="0"/>
              <a:t>The following FSA represents a vending machine</a:t>
            </a:r>
          </a:p>
        </p:txBody>
      </p:sp>
      <p:grpSp>
        <p:nvGrpSpPr>
          <p:cNvPr id="98" name="Group 97"/>
          <p:cNvGrpSpPr/>
          <p:nvPr/>
        </p:nvGrpSpPr>
        <p:grpSpPr>
          <a:xfrm>
            <a:off x="2057400" y="3471446"/>
            <a:ext cx="7543800" cy="3267908"/>
            <a:chOff x="533400" y="3471446"/>
            <a:chExt cx="7543800" cy="3267908"/>
          </a:xfrm>
        </p:grpSpPr>
        <p:cxnSp>
          <p:nvCxnSpPr>
            <p:cNvPr id="83" name="Curved Connector 37"/>
            <p:cNvCxnSpPr>
              <a:stCxn id="8" idx="6"/>
              <a:endCxn id="5" idx="7"/>
            </p:cNvCxnSpPr>
            <p:nvPr/>
          </p:nvCxnSpPr>
          <p:spPr>
            <a:xfrm flipH="1" flipV="1">
              <a:off x="3317408" y="4073992"/>
              <a:ext cx="3845392" cy="2022008"/>
            </a:xfrm>
            <a:prstGeom prst="curvedConnector4">
              <a:avLst>
                <a:gd name="adj1" fmla="val -16596"/>
                <a:gd name="adj2" fmla="val 134254"/>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1143000" y="4953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0¢</a:t>
              </a:r>
            </a:p>
          </p:txBody>
        </p:sp>
        <p:sp>
          <p:nvSpPr>
            <p:cNvPr id="5" name="Oval 4"/>
            <p:cNvSpPr/>
            <p:nvPr/>
          </p:nvSpPr>
          <p:spPr>
            <a:xfrm>
              <a:off x="2667000" y="39624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25¢</a:t>
              </a:r>
            </a:p>
          </p:txBody>
        </p:sp>
        <p:sp>
          <p:nvSpPr>
            <p:cNvPr id="6" name="Oval 5"/>
            <p:cNvSpPr/>
            <p:nvPr/>
          </p:nvSpPr>
          <p:spPr>
            <a:xfrm>
              <a:off x="6400800" y="39624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75¢</a:t>
              </a:r>
            </a:p>
          </p:txBody>
        </p:sp>
        <p:sp>
          <p:nvSpPr>
            <p:cNvPr id="7" name="Oval 6"/>
            <p:cNvSpPr/>
            <p:nvPr/>
          </p:nvSpPr>
          <p:spPr>
            <a:xfrm>
              <a:off x="2667000" y="5715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50¢</a:t>
              </a:r>
            </a:p>
          </p:txBody>
        </p:sp>
        <p:sp>
          <p:nvSpPr>
            <p:cNvPr id="8" name="Oval 7"/>
            <p:cNvSpPr/>
            <p:nvPr/>
          </p:nvSpPr>
          <p:spPr>
            <a:xfrm>
              <a:off x="6400800" y="5715000"/>
              <a:ext cx="762000" cy="762000"/>
            </a:xfrm>
            <a:prstGeom prst="ellipse">
              <a:avLst/>
            </a:prstGeom>
            <a:ln w="63500" cmpd="dbl"/>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$1</a:t>
              </a:r>
            </a:p>
          </p:txBody>
        </p:sp>
        <p:cxnSp>
          <p:nvCxnSpPr>
            <p:cNvPr id="10" name="Straight Arrow Connector 9"/>
            <p:cNvCxnSpPr>
              <a:stCxn id="4" idx="7"/>
              <a:endCxn id="5" idx="3"/>
            </p:cNvCxnSpPr>
            <p:nvPr/>
          </p:nvCxnSpPr>
          <p:spPr>
            <a:xfrm rot="5400000" flipH="1" flipV="1">
              <a:off x="2060108" y="4346108"/>
              <a:ext cx="451784" cy="985184"/>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6"/>
              <a:endCxn id="6" idx="2"/>
            </p:cNvCxnSpPr>
            <p:nvPr/>
          </p:nvCxnSpPr>
          <p:spPr>
            <a:xfrm>
              <a:off x="3429000" y="4343400"/>
              <a:ext cx="29718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5"/>
              <a:endCxn id="7" idx="2"/>
            </p:cNvCxnSpPr>
            <p:nvPr/>
          </p:nvCxnSpPr>
          <p:spPr>
            <a:xfrm rot="16200000" flipH="1">
              <a:off x="1983908" y="5412908"/>
              <a:ext cx="492592" cy="87359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7" idx="6"/>
              <a:endCxn id="8" idx="2"/>
            </p:cNvCxnSpPr>
            <p:nvPr/>
          </p:nvCxnSpPr>
          <p:spPr>
            <a:xfrm>
              <a:off x="3429000" y="6096000"/>
              <a:ext cx="2971800" cy="1588"/>
            </a:xfrm>
            <a:prstGeom prst="curvedConnector3">
              <a:avLst>
                <a:gd name="adj1" fmla="val 5000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3" name="Curved Connector 22"/>
            <p:cNvCxnSpPr>
              <a:stCxn id="8" idx="3"/>
              <a:endCxn id="7" idx="5"/>
            </p:cNvCxnSpPr>
            <p:nvPr/>
          </p:nvCxnSpPr>
          <p:spPr>
            <a:xfrm rot="5400000">
              <a:off x="4914900" y="4767916"/>
              <a:ext cx="1588" cy="3194984"/>
            </a:xfrm>
            <a:prstGeom prst="curvedConnector3">
              <a:avLst>
                <a:gd name="adj1" fmla="val 21422670"/>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4495800" y="4800600"/>
              <a:ext cx="762000" cy="762000"/>
            </a:xfrm>
            <a:prstGeom prst="ellipse">
              <a:avLst/>
            </a:prstGeom>
            <a:ln w="63500" cmpd="db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200" dirty="0"/>
                <a:t>$1.25</a:t>
              </a:r>
            </a:p>
          </p:txBody>
        </p:sp>
        <p:cxnSp>
          <p:nvCxnSpPr>
            <p:cNvPr id="16" name="Straight Arrow Connector 15"/>
            <p:cNvCxnSpPr>
              <a:stCxn id="5" idx="4"/>
              <a:endCxn id="7" idx="0"/>
            </p:cNvCxnSpPr>
            <p:nvPr/>
          </p:nvCxnSpPr>
          <p:spPr>
            <a:xfrm rot="5400000">
              <a:off x="2552700" y="5219700"/>
              <a:ext cx="990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7" idx="7"/>
            </p:cNvCxnSpPr>
            <p:nvPr/>
          </p:nvCxnSpPr>
          <p:spPr>
            <a:xfrm rot="10800000" flipV="1">
              <a:off x="3317408" y="5334000"/>
              <a:ext cx="1178392" cy="492592"/>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8" name="Curved Connector 37"/>
            <p:cNvCxnSpPr>
              <a:stCxn id="7" idx="6"/>
              <a:endCxn id="6" idx="4"/>
            </p:cNvCxnSpPr>
            <p:nvPr/>
          </p:nvCxnSpPr>
          <p:spPr>
            <a:xfrm flipV="1">
              <a:off x="3429000" y="4724400"/>
              <a:ext cx="3352800" cy="1371600"/>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6" idx="4"/>
              <a:endCxn id="8" idx="0"/>
            </p:cNvCxnSpPr>
            <p:nvPr/>
          </p:nvCxnSpPr>
          <p:spPr>
            <a:xfrm rot="5400000">
              <a:off x="6286500" y="5219700"/>
              <a:ext cx="990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4191000" y="4038600"/>
              <a:ext cx="1447800" cy="338554"/>
            </a:xfrm>
            <a:prstGeom prst="rect">
              <a:avLst/>
            </a:prstGeom>
            <a:noFill/>
          </p:spPr>
          <p:txBody>
            <a:bodyPr wrap="square" rtlCol="0">
              <a:spAutoFit/>
            </a:bodyPr>
            <a:lstStyle/>
            <a:p>
              <a:pPr algn="ctr"/>
              <a:r>
                <a:rPr lang="en-US" sz="1600" dirty="0"/>
                <a:t>half-dollar</a:t>
              </a:r>
            </a:p>
          </p:txBody>
        </p:sp>
        <p:sp>
          <p:nvSpPr>
            <p:cNvPr id="60" name="TextBox 59"/>
            <p:cNvSpPr txBox="1"/>
            <p:nvPr/>
          </p:nvSpPr>
          <p:spPr>
            <a:xfrm>
              <a:off x="4114800" y="6096000"/>
              <a:ext cx="1447800" cy="338554"/>
            </a:xfrm>
            <a:prstGeom prst="rect">
              <a:avLst/>
            </a:prstGeom>
            <a:noFill/>
          </p:spPr>
          <p:txBody>
            <a:bodyPr wrap="square" rtlCol="0">
              <a:spAutoFit/>
            </a:bodyPr>
            <a:lstStyle/>
            <a:p>
              <a:pPr algn="ctr"/>
              <a:r>
                <a:rPr lang="en-US" sz="1600" dirty="0"/>
                <a:t>half-dollar</a:t>
              </a:r>
            </a:p>
          </p:txBody>
        </p:sp>
        <p:sp>
          <p:nvSpPr>
            <p:cNvPr id="61" name="TextBox 60"/>
            <p:cNvSpPr txBox="1"/>
            <p:nvPr/>
          </p:nvSpPr>
          <p:spPr>
            <a:xfrm rot="1800000">
              <a:off x="1452451" y="5862047"/>
              <a:ext cx="1447800" cy="338554"/>
            </a:xfrm>
            <a:prstGeom prst="rect">
              <a:avLst/>
            </a:prstGeom>
            <a:noFill/>
          </p:spPr>
          <p:txBody>
            <a:bodyPr wrap="square" rtlCol="0">
              <a:spAutoFit/>
            </a:bodyPr>
            <a:lstStyle/>
            <a:p>
              <a:pPr algn="ctr"/>
              <a:r>
                <a:rPr lang="en-US" sz="1600" dirty="0"/>
                <a:t>half-dollar</a:t>
              </a:r>
            </a:p>
          </p:txBody>
        </p:sp>
        <p:sp>
          <p:nvSpPr>
            <p:cNvPr id="62" name="TextBox 61"/>
            <p:cNvSpPr txBox="1"/>
            <p:nvPr/>
          </p:nvSpPr>
          <p:spPr>
            <a:xfrm rot="-1500000">
              <a:off x="1437580" y="4539025"/>
              <a:ext cx="1447800" cy="338554"/>
            </a:xfrm>
            <a:prstGeom prst="rect">
              <a:avLst/>
            </a:prstGeom>
            <a:noFill/>
          </p:spPr>
          <p:txBody>
            <a:bodyPr wrap="square" rtlCol="0">
              <a:spAutoFit/>
            </a:bodyPr>
            <a:lstStyle/>
            <a:p>
              <a:pPr algn="ctr"/>
              <a:r>
                <a:rPr lang="en-US" sz="1600" dirty="0"/>
                <a:t>quarter</a:t>
              </a:r>
            </a:p>
          </p:txBody>
        </p:sp>
        <p:sp>
          <p:nvSpPr>
            <p:cNvPr id="63" name="TextBox 62"/>
            <p:cNvSpPr txBox="1"/>
            <p:nvPr/>
          </p:nvSpPr>
          <p:spPr>
            <a:xfrm rot="20346234">
              <a:off x="5163346" y="5572206"/>
              <a:ext cx="1447800" cy="338554"/>
            </a:xfrm>
            <a:prstGeom prst="rect">
              <a:avLst/>
            </a:prstGeom>
            <a:noFill/>
          </p:spPr>
          <p:txBody>
            <a:bodyPr wrap="square" rtlCol="0">
              <a:spAutoFit/>
            </a:bodyPr>
            <a:lstStyle/>
            <a:p>
              <a:pPr algn="ctr"/>
              <a:r>
                <a:rPr lang="en-US" sz="1600" dirty="0"/>
                <a:t>quarter</a:t>
              </a:r>
            </a:p>
          </p:txBody>
        </p:sp>
        <p:cxnSp>
          <p:nvCxnSpPr>
            <p:cNvPr id="64" name="Curved Connector 37"/>
            <p:cNvCxnSpPr>
              <a:stCxn id="34" idx="6"/>
              <a:endCxn id="6" idx="3"/>
            </p:cNvCxnSpPr>
            <p:nvPr/>
          </p:nvCxnSpPr>
          <p:spPr>
            <a:xfrm flipV="1">
              <a:off x="5257800" y="4612808"/>
              <a:ext cx="1254592" cy="568792"/>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37"/>
            <p:cNvCxnSpPr>
              <a:endCxn id="34" idx="7"/>
            </p:cNvCxnSpPr>
            <p:nvPr/>
          </p:nvCxnSpPr>
          <p:spPr>
            <a:xfrm rot="10800000" flipV="1">
              <a:off x="5146208" y="4495800"/>
              <a:ext cx="1254592" cy="416392"/>
            </a:xfrm>
            <a:prstGeom prst="curvedConnector2">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rot="20649870">
              <a:off x="5199853" y="5032935"/>
              <a:ext cx="1447800" cy="338554"/>
            </a:xfrm>
            <a:prstGeom prst="rect">
              <a:avLst/>
            </a:prstGeom>
            <a:noFill/>
          </p:spPr>
          <p:txBody>
            <a:bodyPr wrap="square" rtlCol="0">
              <a:spAutoFit/>
            </a:bodyPr>
            <a:lstStyle/>
            <a:p>
              <a:pPr algn="ctr"/>
              <a:r>
                <a:rPr lang="en-US" sz="1600" dirty="0"/>
                <a:t>half-dollar</a:t>
              </a:r>
            </a:p>
          </p:txBody>
        </p:sp>
        <p:sp>
          <p:nvSpPr>
            <p:cNvPr id="77" name="TextBox 76"/>
            <p:cNvSpPr txBox="1"/>
            <p:nvPr/>
          </p:nvSpPr>
          <p:spPr>
            <a:xfrm rot="20649870">
              <a:off x="5086680" y="4534511"/>
              <a:ext cx="1447800" cy="338554"/>
            </a:xfrm>
            <a:prstGeom prst="rect">
              <a:avLst/>
            </a:prstGeom>
            <a:noFill/>
          </p:spPr>
          <p:txBody>
            <a:bodyPr wrap="square" rtlCol="0">
              <a:spAutoFit/>
            </a:bodyPr>
            <a:lstStyle/>
            <a:p>
              <a:pPr algn="ctr"/>
              <a:r>
                <a:rPr lang="en-US" sz="1600" dirty="0"/>
                <a:t>half-dollar</a:t>
              </a:r>
            </a:p>
          </p:txBody>
        </p:sp>
        <p:sp>
          <p:nvSpPr>
            <p:cNvPr id="78" name="TextBox 77"/>
            <p:cNvSpPr txBox="1"/>
            <p:nvPr/>
          </p:nvSpPr>
          <p:spPr>
            <a:xfrm rot="20224964">
              <a:off x="3191622" y="5260319"/>
              <a:ext cx="1447800" cy="338554"/>
            </a:xfrm>
            <a:prstGeom prst="rect">
              <a:avLst/>
            </a:prstGeom>
            <a:noFill/>
          </p:spPr>
          <p:txBody>
            <a:bodyPr wrap="square" rtlCol="0">
              <a:spAutoFit/>
            </a:bodyPr>
            <a:lstStyle/>
            <a:p>
              <a:pPr algn="ctr"/>
              <a:r>
                <a:rPr lang="en-US" sz="1600" dirty="0"/>
                <a:t>quarter</a:t>
              </a:r>
            </a:p>
          </p:txBody>
        </p:sp>
        <p:sp>
          <p:nvSpPr>
            <p:cNvPr id="79" name="TextBox 78"/>
            <p:cNvSpPr txBox="1"/>
            <p:nvPr/>
          </p:nvSpPr>
          <p:spPr>
            <a:xfrm>
              <a:off x="6400800" y="5071646"/>
              <a:ext cx="1447800" cy="338554"/>
            </a:xfrm>
            <a:prstGeom prst="rect">
              <a:avLst/>
            </a:prstGeom>
            <a:noFill/>
          </p:spPr>
          <p:txBody>
            <a:bodyPr wrap="square" rtlCol="0">
              <a:spAutoFit/>
            </a:bodyPr>
            <a:lstStyle/>
            <a:p>
              <a:pPr algn="ctr"/>
              <a:r>
                <a:rPr lang="en-US" sz="1600" dirty="0"/>
                <a:t>quarter</a:t>
              </a:r>
            </a:p>
          </p:txBody>
        </p:sp>
        <p:sp>
          <p:nvSpPr>
            <p:cNvPr id="80" name="TextBox 79"/>
            <p:cNvSpPr txBox="1"/>
            <p:nvPr/>
          </p:nvSpPr>
          <p:spPr>
            <a:xfrm>
              <a:off x="1981200" y="5029200"/>
              <a:ext cx="1447800" cy="338554"/>
            </a:xfrm>
            <a:prstGeom prst="rect">
              <a:avLst/>
            </a:prstGeom>
            <a:noFill/>
          </p:spPr>
          <p:txBody>
            <a:bodyPr wrap="square" rtlCol="0">
              <a:spAutoFit/>
            </a:bodyPr>
            <a:lstStyle/>
            <a:p>
              <a:pPr algn="ctr"/>
              <a:r>
                <a:rPr lang="en-US" sz="1600" dirty="0"/>
                <a:t>quarter</a:t>
              </a:r>
            </a:p>
          </p:txBody>
        </p:sp>
        <p:sp>
          <p:nvSpPr>
            <p:cNvPr id="81" name="TextBox 80"/>
            <p:cNvSpPr txBox="1"/>
            <p:nvPr/>
          </p:nvSpPr>
          <p:spPr>
            <a:xfrm>
              <a:off x="4114800" y="6400800"/>
              <a:ext cx="1447800" cy="338554"/>
            </a:xfrm>
            <a:prstGeom prst="rect">
              <a:avLst/>
            </a:prstGeom>
            <a:noFill/>
          </p:spPr>
          <p:txBody>
            <a:bodyPr wrap="square" rtlCol="0">
              <a:spAutoFit/>
            </a:bodyPr>
            <a:lstStyle/>
            <a:p>
              <a:pPr algn="ctr"/>
              <a:r>
                <a:rPr lang="en-US" sz="1600" dirty="0"/>
                <a:t>half-dollar</a:t>
              </a:r>
            </a:p>
          </p:txBody>
        </p:sp>
        <p:sp>
          <p:nvSpPr>
            <p:cNvPr id="94" name="TextBox 93"/>
            <p:cNvSpPr txBox="1"/>
            <p:nvPr/>
          </p:nvSpPr>
          <p:spPr>
            <a:xfrm>
              <a:off x="6629400" y="3471446"/>
              <a:ext cx="1447800" cy="338554"/>
            </a:xfrm>
            <a:prstGeom prst="rect">
              <a:avLst/>
            </a:prstGeom>
            <a:noFill/>
          </p:spPr>
          <p:txBody>
            <a:bodyPr wrap="square" rtlCol="0">
              <a:spAutoFit/>
            </a:bodyPr>
            <a:lstStyle/>
            <a:p>
              <a:pPr algn="ctr"/>
              <a:r>
                <a:rPr lang="en-US" sz="1600" dirty="0"/>
                <a:t>quarter</a:t>
              </a:r>
            </a:p>
          </p:txBody>
        </p:sp>
        <p:cxnSp>
          <p:nvCxnSpPr>
            <p:cNvPr id="95" name="Straight Arrow Connector 94"/>
            <p:cNvCxnSpPr>
              <a:endCxn id="4" idx="2"/>
            </p:cNvCxnSpPr>
            <p:nvPr/>
          </p:nvCxnSpPr>
          <p:spPr>
            <a:xfrm>
              <a:off x="533400" y="5334000"/>
              <a:ext cx="609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0390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8"/>
                                        </p:tgtEl>
                                        <p:attrNameLst>
                                          <p:attrName>style.visibility</p:attrName>
                                        </p:attrNameLst>
                                      </p:cBhvr>
                                      <p:to>
                                        <p:strVal val="visible"/>
                                      </p:to>
                                    </p:set>
                                    <p:animEffect transition="in" filter="fade">
                                      <p:cBhvr>
                                        <p:cTn id="32"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FSA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a:t>Consider this FSA:</a:t>
                </a:r>
              </a:p>
              <a:p>
                <a:endParaRPr lang="en-US" dirty="0"/>
              </a:p>
              <a:p>
                <a:endParaRPr lang="en-US" dirty="0"/>
              </a:p>
              <a:p>
                <a:endParaRPr lang="en-US" dirty="0"/>
              </a:p>
              <a:p>
                <a:endParaRPr lang="en-US" dirty="0"/>
              </a:p>
              <a:p>
                <a:endParaRPr lang="en-US" dirty="0"/>
              </a:p>
              <a:p>
                <a:r>
                  <a:rPr lang="en-US" dirty="0"/>
                  <a:t>What are its states?</a:t>
                </a:r>
              </a:p>
              <a:p>
                <a:r>
                  <a:rPr lang="en-US" dirty="0"/>
                  <a:t>What are its input symbols?</a:t>
                </a:r>
              </a:p>
              <a:p>
                <a:r>
                  <a:rPr lang="en-US" dirty="0"/>
                  <a:t>What is the initial state?</a:t>
                </a:r>
              </a:p>
              <a:p>
                <a:r>
                  <a:rPr lang="en-US" dirty="0"/>
                  <a:t>What are the accepting states?</a:t>
                </a:r>
              </a:p>
              <a:p>
                <a:r>
                  <a:rPr lang="en-US" dirty="0"/>
                  <a:t>What is </a:t>
                </a:r>
                <a14:m>
                  <m:oMath xmlns:m="http://schemas.openxmlformats.org/officeDocument/2006/math">
                    <m:r>
                      <a:rPr lang="en-US" i="1" dirty="0" smtClean="0">
                        <a:latin typeface="Cambria Math" panose="02040503050406030204" pitchFamily="18" charset="0"/>
                      </a:rPr>
                      <m:t>𝑁</m:t>
                    </m:r>
                    <m:r>
                      <a:rPr lang="en-US"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i="1" dirty="0" smtClean="0">
                            <a:latin typeface="Cambria Math" panose="02040503050406030204" pitchFamily="18" charset="0"/>
                          </a:rPr>
                          <m:t>𝑠</m:t>
                        </m:r>
                      </m:e>
                      <m:sub>
                        <m:r>
                          <a:rPr lang="en-US" b="0" i="1" dirty="0" smtClean="0">
                            <a:latin typeface="Cambria Math" panose="02040503050406030204" pitchFamily="18" charset="0"/>
                          </a:rPr>
                          <m:t>1</m:t>
                        </m:r>
                      </m:sub>
                    </m:sSub>
                    <m:r>
                      <a:rPr lang="en-US" i="1" dirty="0" smtClean="0">
                        <a:latin typeface="Cambria Math" panose="02040503050406030204" pitchFamily="18" charset="0"/>
                      </a:rPr>
                      <m:t>, 1)</m:t>
                    </m:r>
                  </m:oMath>
                </a14:m>
                <a:r>
                  <a:rPr lang="en-US" dirty="0"/>
                  <a:t>?</a:t>
                </a:r>
              </a:p>
              <a:p>
                <a:r>
                  <a:rPr lang="en-US" dirty="0"/>
                  <a:t>What's a verbal description for the strings accepted?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2372" b="-2240"/>
                </a:stretch>
              </a:blipFill>
            </p:spPr>
            <p:txBody>
              <a:bodyPr/>
              <a:lstStyle/>
              <a:p>
                <a:r>
                  <a:rPr lang="en-US">
                    <a:noFill/>
                  </a:rPr>
                  <a:t> </a:t>
                </a:r>
              </a:p>
            </p:txBody>
          </p:sp>
        </mc:Fallback>
      </mc:AlternateContent>
      <p:grpSp>
        <p:nvGrpSpPr>
          <p:cNvPr id="43" name="Group 42"/>
          <p:cNvGrpSpPr/>
          <p:nvPr/>
        </p:nvGrpSpPr>
        <p:grpSpPr>
          <a:xfrm>
            <a:off x="2895600" y="1752600"/>
            <a:ext cx="6096000" cy="2138066"/>
            <a:chOff x="1371600" y="1752599"/>
            <a:chExt cx="6096000" cy="2138066"/>
          </a:xfrm>
        </p:grpSpPr>
        <mc:AlternateContent xmlns:mc="http://schemas.openxmlformats.org/markup-compatibility/2006" xmlns:a14="http://schemas.microsoft.com/office/drawing/2010/main">
          <mc:Choice Requires="a14">
            <p:sp>
              <p:nvSpPr>
                <p:cNvPr id="4" name="Oval 3"/>
                <p:cNvSpPr/>
                <p:nvPr/>
              </p:nvSpPr>
              <p:spPr>
                <a:xfrm>
                  <a:off x="16764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0</m:t>
                            </m:r>
                          </m:sub>
                        </m:sSub>
                      </m:oMath>
                    </m:oMathPara>
                  </a14:m>
                  <a:endParaRPr lang="en-US" sz="2400" baseline="-25000" dirty="0"/>
                </a:p>
              </p:txBody>
            </p:sp>
          </mc:Choice>
          <mc:Fallback xmlns="">
            <p:sp>
              <p:nvSpPr>
                <p:cNvPr id="4" name="Oval 3"/>
                <p:cNvSpPr>
                  <a:spLocks noRot="1" noChangeAspect="1" noMove="1" noResize="1" noEditPoints="1" noAdjustHandles="1" noChangeArrowheads="1" noChangeShapeType="1" noTextEdit="1"/>
                </p:cNvSpPr>
                <p:nvPr/>
              </p:nvSpPr>
              <p:spPr>
                <a:xfrm>
                  <a:off x="1676400" y="2667000"/>
                  <a:ext cx="762000" cy="762000"/>
                </a:xfrm>
                <a:prstGeom prst="ellipse">
                  <a:avLst/>
                </a:prstGeom>
                <a:blipFill>
                  <a:blip r:embed="rId3"/>
                  <a:stretch>
                    <a:fillRect/>
                  </a:stretch>
                </a:blipFill>
                <a:ln w="19050"/>
              </p:spPr>
              <p:txBody>
                <a:bodyPr/>
                <a:lstStyle/>
                <a:p>
                  <a:r>
                    <a:rPr lang="en-US">
                      <a:noFill/>
                    </a:rPr>
                    <a:t> </a:t>
                  </a:r>
                </a:p>
              </p:txBody>
            </p:sp>
          </mc:Fallback>
        </mc:AlternateContent>
        <p:cxnSp>
          <p:nvCxnSpPr>
            <p:cNvPr id="5" name="Straight Arrow Connector 4"/>
            <p:cNvCxnSpPr>
              <a:stCxn id="4" idx="6"/>
              <a:endCxn id="7" idx="2"/>
            </p:cNvCxnSpPr>
            <p:nvPr/>
          </p:nvCxnSpPr>
          <p:spPr>
            <a:xfrm>
              <a:off x="24384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 name="Curved Connector 37"/>
            <p:cNvCxnSpPr>
              <a:stCxn id="7" idx="7"/>
              <a:endCxn id="8" idx="1"/>
            </p:cNvCxnSpPr>
            <p:nvPr/>
          </p:nvCxnSpPr>
          <p:spPr>
            <a:xfrm rot="5400000" flipH="1" flipV="1">
              <a:off x="5829300" y="1790700"/>
              <a:ext cx="1588" cy="1975784"/>
            </a:xfrm>
            <a:prstGeom prst="curvedConnector3">
              <a:avLst>
                <a:gd name="adj1" fmla="val 11825696"/>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Oval 6"/>
                <p:cNvSpPr/>
                <p:nvPr/>
              </p:nvSpPr>
              <p:spPr>
                <a:xfrm>
                  <a:off x="41910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1</m:t>
                            </m:r>
                          </m:sub>
                        </m:sSub>
                      </m:oMath>
                    </m:oMathPara>
                  </a14:m>
                  <a:endParaRPr lang="en-US" sz="2400" baseline="-25000" dirty="0"/>
                </a:p>
              </p:txBody>
            </p:sp>
          </mc:Choice>
          <mc:Fallback xmlns="">
            <p:sp>
              <p:nvSpPr>
                <p:cNvPr id="7" name="Oval 6"/>
                <p:cNvSpPr>
                  <a:spLocks noRot="1" noChangeAspect="1" noMove="1" noResize="1" noEditPoints="1" noAdjustHandles="1" noChangeArrowheads="1" noChangeShapeType="1" noTextEdit="1"/>
                </p:cNvSpPr>
                <p:nvPr/>
              </p:nvSpPr>
              <p:spPr>
                <a:xfrm>
                  <a:off x="4191000" y="2667000"/>
                  <a:ext cx="762000" cy="762000"/>
                </a:xfrm>
                <a:prstGeom prst="ellipse">
                  <a:avLst/>
                </a:prstGeom>
                <a:blipFill>
                  <a:blip r:embed="rId4"/>
                  <a:stretch>
                    <a:fillRect/>
                  </a:stretch>
                </a:blipFill>
                <a:ln w="19050"/>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Oval 7"/>
                <p:cNvSpPr/>
                <p:nvPr/>
              </p:nvSpPr>
              <p:spPr>
                <a:xfrm>
                  <a:off x="6705600" y="2667000"/>
                  <a:ext cx="762000" cy="762000"/>
                </a:xfrm>
                <a:prstGeom prst="ellipse">
                  <a:avLst/>
                </a:prstGeom>
                <a:ln w="63500" cmpd="dbl"/>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2</m:t>
                            </m:r>
                          </m:sub>
                        </m:sSub>
                      </m:oMath>
                    </m:oMathPara>
                  </a14:m>
                  <a:endParaRPr lang="en-US" sz="2400" baseline="-25000" dirty="0"/>
                </a:p>
              </p:txBody>
            </p:sp>
          </mc:Choice>
          <mc:Fallback xmlns="">
            <p:sp>
              <p:nvSpPr>
                <p:cNvPr id="8" name="Oval 7"/>
                <p:cNvSpPr>
                  <a:spLocks noRot="1" noChangeAspect="1" noMove="1" noResize="1" noEditPoints="1" noAdjustHandles="1" noChangeArrowheads="1" noChangeShapeType="1" noTextEdit="1"/>
                </p:cNvSpPr>
                <p:nvPr/>
              </p:nvSpPr>
              <p:spPr>
                <a:xfrm>
                  <a:off x="6705600" y="2667000"/>
                  <a:ext cx="762000" cy="762000"/>
                </a:xfrm>
                <a:prstGeom prst="ellipse">
                  <a:avLst/>
                </a:prstGeom>
                <a:blipFill>
                  <a:blip r:embed="rId5"/>
                  <a:stretch>
                    <a:fillRect/>
                  </a:stretch>
                </a:blipFill>
                <a:ln w="63500" cmpd="dbl"/>
              </p:spPr>
              <p:txBody>
                <a:bodyPr/>
                <a:lstStyle/>
                <a:p>
                  <a:r>
                    <a:rPr lang="en-US">
                      <a:noFill/>
                    </a:rPr>
                    <a:t> </a:t>
                  </a:r>
                </a:p>
              </p:txBody>
            </p:sp>
          </mc:Fallback>
        </mc:AlternateContent>
        <p:cxnSp>
          <p:nvCxnSpPr>
            <p:cNvPr id="16" name="Curved Connector 37"/>
            <p:cNvCxnSpPr>
              <a:stCxn id="7" idx="3"/>
              <a:endCxn id="7" idx="5"/>
            </p:cNvCxnSpPr>
            <p:nvPr/>
          </p:nvCxnSpPr>
          <p:spPr>
            <a:xfrm rot="16200000" flipH="1">
              <a:off x="4572000" y="3048000"/>
              <a:ext cx="1588" cy="538816"/>
            </a:xfrm>
            <a:prstGeom prst="curvedConnector3">
              <a:avLst>
                <a:gd name="adj1" fmla="val 2942016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7" idx="6"/>
            </p:cNvCxnSpPr>
            <p:nvPr/>
          </p:nvCxnSpPr>
          <p:spPr>
            <a:xfrm rot="10800000">
              <a:off x="49530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6" name="Curved Connector 37"/>
            <p:cNvCxnSpPr>
              <a:stCxn id="4" idx="3"/>
              <a:endCxn id="4" idx="5"/>
            </p:cNvCxnSpPr>
            <p:nvPr/>
          </p:nvCxnSpPr>
          <p:spPr>
            <a:xfrm rot="16200000" flipH="1">
              <a:off x="2057400" y="3048000"/>
              <a:ext cx="1588" cy="538816"/>
            </a:xfrm>
            <a:prstGeom prst="curvedConnector3">
              <a:avLst>
                <a:gd name="adj1" fmla="val 32619154"/>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1" name="Curved Connector 37"/>
            <p:cNvCxnSpPr>
              <a:stCxn id="8" idx="0"/>
              <a:endCxn id="4" idx="7"/>
            </p:cNvCxnSpPr>
            <p:nvPr/>
          </p:nvCxnSpPr>
          <p:spPr>
            <a:xfrm rot="16200000" flipH="1" flipV="1">
              <a:off x="4650908" y="342900"/>
              <a:ext cx="111592" cy="4759792"/>
            </a:xfrm>
            <a:prstGeom prst="curvedConnector3">
              <a:avLst>
                <a:gd name="adj1" fmla="val -409707"/>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7" name="TextBox 36"/>
                <p:cNvSpPr txBox="1"/>
                <p:nvPr/>
              </p:nvSpPr>
              <p:spPr>
                <a:xfrm>
                  <a:off x="4267200" y="1752599"/>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4267200" y="1752599"/>
                  <a:ext cx="533400"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5562600" y="2586334"/>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8" name="TextBox 37"/>
                <p:cNvSpPr txBox="1">
                  <a:spLocks noRot="1" noChangeAspect="1" noMove="1" noResize="1" noEditPoints="1" noAdjustHandles="1" noChangeArrowheads="1" noChangeShapeType="1" noTextEdit="1"/>
                </p:cNvSpPr>
                <p:nvPr/>
              </p:nvSpPr>
              <p:spPr>
                <a:xfrm>
                  <a:off x="5562600" y="2586334"/>
                  <a:ext cx="533400"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5562600" y="3043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39" name="TextBox 38"/>
                <p:cNvSpPr txBox="1">
                  <a:spLocks noRot="1" noChangeAspect="1" noMove="1" noResize="1" noEditPoints="1" noAdjustHandles="1" noChangeArrowheads="1" noChangeShapeType="1" noTextEdit="1"/>
                </p:cNvSpPr>
                <p:nvPr/>
              </p:nvSpPr>
              <p:spPr>
                <a:xfrm>
                  <a:off x="5562600" y="3043535"/>
                  <a:ext cx="533400" cy="46166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3886200" y="3424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3886200" y="3424535"/>
                  <a:ext cx="533400" cy="46166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1371600" y="3429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41" name="TextBox 40"/>
                <p:cNvSpPr txBox="1">
                  <a:spLocks noRot="1" noChangeAspect="1" noMove="1" noResize="1" noEditPoints="1" noAdjustHandles="1" noChangeArrowheads="1" noChangeShapeType="1" noTextEdit="1"/>
                </p:cNvSpPr>
                <p:nvPr/>
              </p:nvSpPr>
              <p:spPr>
                <a:xfrm>
                  <a:off x="1371600" y="3429000"/>
                  <a:ext cx="533400"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3048000" y="3048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3048000" y="3048000"/>
                  <a:ext cx="533400" cy="461665"/>
                </a:xfrm>
                <a:prstGeom prst="rect">
                  <a:avLst/>
                </a:prstGeom>
                <a:blipFill>
                  <a:blip r:embed="rId10"/>
                  <a:stretch>
                    <a:fillRect/>
                  </a:stretch>
                </a:blipFill>
              </p:spPr>
              <p:txBody>
                <a:bodyPr/>
                <a:lstStyle/>
                <a:p>
                  <a:r>
                    <a:rPr lang="en-US">
                      <a:noFill/>
                    </a:rPr>
                    <a:t> </a:t>
                  </a:r>
                </a:p>
              </p:txBody>
            </p:sp>
          </mc:Fallback>
        </mc:AlternateContent>
      </p:grpSp>
      <p:cxnSp>
        <p:nvCxnSpPr>
          <p:cNvPr id="20" name="Straight Arrow Connector 19"/>
          <p:cNvCxnSpPr/>
          <p:nvPr/>
        </p:nvCxnSpPr>
        <p:spPr>
          <a:xfrm>
            <a:off x="2057400" y="3048000"/>
            <a:ext cx="11430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9306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Annotated next-state tables</a:t>
            </a:r>
          </a:p>
        </p:txBody>
      </p:sp>
      <p:sp>
        <p:nvSpPr>
          <p:cNvPr id="3" name="Content Placeholder 2"/>
          <p:cNvSpPr>
            <a:spLocks noGrp="1"/>
          </p:cNvSpPr>
          <p:nvPr>
            <p:ph idx="1"/>
          </p:nvPr>
        </p:nvSpPr>
        <p:spPr/>
        <p:txBody>
          <a:bodyPr>
            <a:normAutofit fontScale="92500" lnSpcReduction="20000"/>
          </a:bodyPr>
          <a:lstStyle/>
          <a:p>
            <a:r>
              <a:rPr lang="en-US" dirty="0"/>
              <a:t>Consider the same FSA:</a:t>
            </a:r>
          </a:p>
          <a:p>
            <a:endParaRPr lang="en-US" dirty="0"/>
          </a:p>
          <a:p>
            <a:endParaRPr lang="en-US" dirty="0"/>
          </a:p>
          <a:p>
            <a:endParaRPr lang="en-US" dirty="0"/>
          </a:p>
          <a:p>
            <a:endParaRPr lang="en-US" dirty="0"/>
          </a:p>
          <a:p>
            <a:endParaRPr lang="en-US" dirty="0"/>
          </a:p>
          <a:p>
            <a:r>
              <a:rPr lang="en-US" dirty="0"/>
              <a:t>We can also describe an FSA using an </a:t>
            </a:r>
            <a:r>
              <a:rPr lang="en-US" b="1" dirty="0"/>
              <a:t>annotated next-state table</a:t>
            </a:r>
          </a:p>
          <a:p>
            <a:r>
              <a:rPr lang="en-US" dirty="0"/>
              <a:t>A next-state table gives shows what the transition is for each state for all possible input</a:t>
            </a:r>
          </a:p>
          <a:p>
            <a:r>
              <a:rPr lang="en-US" dirty="0"/>
              <a:t>An annotated next-state table also marks the initial state and accepting states</a:t>
            </a:r>
          </a:p>
          <a:p>
            <a:r>
              <a:rPr lang="en-US" dirty="0"/>
              <a:t>Find the annotated next-state table for this FSA</a:t>
            </a:r>
          </a:p>
          <a:p>
            <a:endParaRPr lang="en-US" dirty="0"/>
          </a:p>
        </p:txBody>
      </p:sp>
      <p:grpSp>
        <p:nvGrpSpPr>
          <p:cNvPr id="21" name="Group 20">
            <a:extLst>
              <a:ext uri="{FF2B5EF4-FFF2-40B4-BE49-F238E27FC236}">
                <a16:creationId xmlns:a16="http://schemas.microsoft.com/office/drawing/2014/main" id="{E2628A3F-77C5-4786-BD77-8A38A334AB3C}"/>
              </a:ext>
            </a:extLst>
          </p:cNvPr>
          <p:cNvGrpSpPr/>
          <p:nvPr/>
        </p:nvGrpSpPr>
        <p:grpSpPr>
          <a:xfrm>
            <a:off x="2895600" y="1752600"/>
            <a:ext cx="6096000" cy="2138066"/>
            <a:chOff x="1371600" y="1752599"/>
            <a:chExt cx="6096000" cy="2138066"/>
          </a:xfrm>
        </p:grpSpPr>
        <mc:AlternateContent xmlns:mc="http://schemas.openxmlformats.org/markup-compatibility/2006" xmlns:a14="http://schemas.microsoft.com/office/drawing/2010/main">
          <mc:Choice Requires="a14">
            <p:sp>
              <p:nvSpPr>
                <p:cNvPr id="23" name="Oval 22">
                  <a:extLst>
                    <a:ext uri="{FF2B5EF4-FFF2-40B4-BE49-F238E27FC236}">
                      <a16:creationId xmlns:a16="http://schemas.microsoft.com/office/drawing/2014/main" id="{E9DD6D49-8D99-4807-B720-82738AE03D24}"/>
                    </a:ext>
                  </a:extLst>
                </p:cNvPr>
                <p:cNvSpPr/>
                <p:nvPr/>
              </p:nvSpPr>
              <p:spPr>
                <a:xfrm>
                  <a:off x="16764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0</m:t>
                            </m:r>
                          </m:sub>
                        </m:sSub>
                      </m:oMath>
                    </m:oMathPara>
                  </a14:m>
                  <a:endParaRPr lang="en-US" sz="2400" baseline="-25000" dirty="0"/>
                </a:p>
              </p:txBody>
            </p:sp>
          </mc:Choice>
          <mc:Fallback xmlns="">
            <p:sp>
              <p:nvSpPr>
                <p:cNvPr id="23" name="Oval 22">
                  <a:extLst>
                    <a:ext uri="{FF2B5EF4-FFF2-40B4-BE49-F238E27FC236}">
                      <a16:creationId xmlns:a16="http://schemas.microsoft.com/office/drawing/2014/main" id="{E9DD6D49-8D99-4807-B720-82738AE03D24}"/>
                    </a:ext>
                  </a:extLst>
                </p:cNvPr>
                <p:cNvSpPr>
                  <a:spLocks noRot="1" noChangeAspect="1" noMove="1" noResize="1" noEditPoints="1" noAdjustHandles="1" noChangeArrowheads="1" noChangeShapeType="1" noTextEdit="1"/>
                </p:cNvSpPr>
                <p:nvPr/>
              </p:nvSpPr>
              <p:spPr>
                <a:xfrm>
                  <a:off x="1676400" y="2667000"/>
                  <a:ext cx="762000" cy="762000"/>
                </a:xfrm>
                <a:prstGeom prst="ellipse">
                  <a:avLst/>
                </a:prstGeom>
                <a:blipFill>
                  <a:blip r:embed="rId2"/>
                  <a:stretch>
                    <a:fillRect/>
                  </a:stretch>
                </a:blipFill>
                <a:ln w="19050"/>
              </p:spPr>
              <p:txBody>
                <a:bodyPr/>
                <a:lstStyle/>
                <a:p>
                  <a:r>
                    <a:rPr lang="en-US">
                      <a:noFill/>
                    </a:rPr>
                    <a:t> </a:t>
                  </a:r>
                </a:p>
              </p:txBody>
            </p:sp>
          </mc:Fallback>
        </mc:AlternateContent>
        <p:cxnSp>
          <p:nvCxnSpPr>
            <p:cNvPr id="24" name="Straight Arrow Connector 23">
              <a:extLst>
                <a:ext uri="{FF2B5EF4-FFF2-40B4-BE49-F238E27FC236}">
                  <a16:creationId xmlns:a16="http://schemas.microsoft.com/office/drawing/2014/main" id="{838CB6C6-E0BE-4685-9201-B0B99AE5E6AE}"/>
                </a:ext>
              </a:extLst>
            </p:cNvPr>
            <p:cNvCxnSpPr>
              <a:stCxn id="23" idx="6"/>
              <a:endCxn id="27" idx="2"/>
            </p:cNvCxnSpPr>
            <p:nvPr/>
          </p:nvCxnSpPr>
          <p:spPr>
            <a:xfrm>
              <a:off x="24384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5" name="Curved Connector 37">
              <a:extLst>
                <a:ext uri="{FF2B5EF4-FFF2-40B4-BE49-F238E27FC236}">
                  <a16:creationId xmlns:a16="http://schemas.microsoft.com/office/drawing/2014/main" id="{8E617D9F-018C-4845-8C1D-57E9FB627A02}"/>
                </a:ext>
              </a:extLst>
            </p:cNvPr>
            <p:cNvCxnSpPr>
              <a:stCxn id="27" idx="7"/>
              <a:endCxn id="28" idx="1"/>
            </p:cNvCxnSpPr>
            <p:nvPr/>
          </p:nvCxnSpPr>
          <p:spPr>
            <a:xfrm rot="5400000" flipH="1" flipV="1">
              <a:off x="5829300" y="1790700"/>
              <a:ext cx="1588" cy="1975784"/>
            </a:xfrm>
            <a:prstGeom prst="curvedConnector3">
              <a:avLst>
                <a:gd name="adj1" fmla="val 11825696"/>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969BCA5C-B507-4E40-8D0F-26DD4EA16B2A}"/>
                    </a:ext>
                  </a:extLst>
                </p:cNvPr>
                <p:cNvSpPr/>
                <p:nvPr/>
              </p:nvSpPr>
              <p:spPr>
                <a:xfrm>
                  <a:off x="41910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1</m:t>
                            </m:r>
                          </m:sub>
                        </m:sSub>
                      </m:oMath>
                    </m:oMathPara>
                  </a14:m>
                  <a:endParaRPr lang="en-US" sz="2400" baseline="-25000" dirty="0"/>
                </a:p>
              </p:txBody>
            </p:sp>
          </mc:Choice>
          <mc:Fallback xmlns="">
            <p:sp>
              <p:nvSpPr>
                <p:cNvPr id="27" name="Oval 26">
                  <a:extLst>
                    <a:ext uri="{FF2B5EF4-FFF2-40B4-BE49-F238E27FC236}">
                      <a16:creationId xmlns:a16="http://schemas.microsoft.com/office/drawing/2014/main" id="{969BCA5C-B507-4E40-8D0F-26DD4EA16B2A}"/>
                    </a:ext>
                  </a:extLst>
                </p:cNvPr>
                <p:cNvSpPr>
                  <a:spLocks noRot="1" noChangeAspect="1" noMove="1" noResize="1" noEditPoints="1" noAdjustHandles="1" noChangeArrowheads="1" noChangeShapeType="1" noTextEdit="1"/>
                </p:cNvSpPr>
                <p:nvPr/>
              </p:nvSpPr>
              <p:spPr>
                <a:xfrm>
                  <a:off x="4191000" y="2667000"/>
                  <a:ext cx="762000" cy="762000"/>
                </a:xfrm>
                <a:prstGeom prst="ellipse">
                  <a:avLst/>
                </a:prstGeom>
                <a:blipFill>
                  <a:blip r:embed="rId3"/>
                  <a:stretch>
                    <a:fillRect/>
                  </a:stretch>
                </a:blipFill>
                <a:ln w="19050"/>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8F7B93D8-1FDC-4D5D-9D56-0D6BE42786BC}"/>
                    </a:ext>
                  </a:extLst>
                </p:cNvPr>
                <p:cNvSpPr/>
                <p:nvPr/>
              </p:nvSpPr>
              <p:spPr>
                <a:xfrm>
                  <a:off x="6705600" y="2667000"/>
                  <a:ext cx="762000" cy="762000"/>
                </a:xfrm>
                <a:prstGeom prst="ellipse">
                  <a:avLst/>
                </a:prstGeom>
                <a:ln w="63500" cmpd="dbl"/>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2</m:t>
                            </m:r>
                          </m:sub>
                        </m:sSub>
                      </m:oMath>
                    </m:oMathPara>
                  </a14:m>
                  <a:endParaRPr lang="en-US" sz="2400" baseline="-25000" dirty="0"/>
                </a:p>
              </p:txBody>
            </p:sp>
          </mc:Choice>
          <mc:Fallback xmlns="">
            <p:sp>
              <p:nvSpPr>
                <p:cNvPr id="28" name="Oval 27">
                  <a:extLst>
                    <a:ext uri="{FF2B5EF4-FFF2-40B4-BE49-F238E27FC236}">
                      <a16:creationId xmlns:a16="http://schemas.microsoft.com/office/drawing/2014/main" id="{8F7B93D8-1FDC-4D5D-9D56-0D6BE42786BC}"/>
                    </a:ext>
                  </a:extLst>
                </p:cNvPr>
                <p:cNvSpPr>
                  <a:spLocks noRot="1" noChangeAspect="1" noMove="1" noResize="1" noEditPoints="1" noAdjustHandles="1" noChangeArrowheads="1" noChangeShapeType="1" noTextEdit="1"/>
                </p:cNvSpPr>
                <p:nvPr/>
              </p:nvSpPr>
              <p:spPr>
                <a:xfrm>
                  <a:off x="6705600" y="2667000"/>
                  <a:ext cx="762000" cy="762000"/>
                </a:xfrm>
                <a:prstGeom prst="ellipse">
                  <a:avLst/>
                </a:prstGeom>
                <a:blipFill>
                  <a:blip r:embed="rId4"/>
                  <a:stretch>
                    <a:fillRect/>
                  </a:stretch>
                </a:blipFill>
                <a:ln w="63500" cmpd="dbl"/>
              </p:spPr>
              <p:txBody>
                <a:bodyPr/>
                <a:lstStyle/>
                <a:p>
                  <a:r>
                    <a:rPr lang="en-US">
                      <a:noFill/>
                    </a:rPr>
                    <a:t> </a:t>
                  </a:r>
                </a:p>
              </p:txBody>
            </p:sp>
          </mc:Fallback>
        </mc:AlternateContent>
        <p:cxnSp>
          <p:nvCxnSpPr>
            <p:cNvPr id="29" name="Curved Connector 37">
              <a:extLst>
                <a:ext uri="{FF2B5EF4-FFF2-40B4-BE49-F238E27FC236}">
                  <a16:creationId xmlns:a16="http://schemas.microsoft.com/office/drawing/2014/main" id="{7DED94D9-58E2-4247-925E-1203AD3C576E}"/>
                </a:ext>
              </a:extLst>
            </p:cNvPr>
            <p:cNvCxnSpPr>
              <a:stCxn id="27" idx="3"/>
              <a:endCxn id="27" idx="5"/>
            </p:cNvCxnSpPr>
            <p:nvPr/>
          </p:nvCxnSpPr>
          <p:spPr>
            <a:xfrm rot="16200000" flipH="1">
              <a:off x="4572000" y="3048000"/>
              <a:ext cx="1588" cy="538816"/>
            </a:xfrm>
            <a:prstGeom prst="curvedConnector3">
              <a:avLst>
                <a:gd name="adj1" fmla="val 2942016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467CFA6-31D9-4507-8F94-D63ACD0B6B2A}"/>
                </a:ext>
              </a:extLst>
            </p:cNvPr>
            <p:cNvCxnSpPr>
              <a:stCxn id="28" idx="2"/>
              <a:endCxn id="27" idx="6"/>
            </p:cNvCxnSpPr>
            <p:nvPr/>
          </p:nvCxnSpPr>
          <p:spPr>
            <a:xfrm rot="10800000">
              <a:off x="49530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2" name="Curved Connector 37">
              <a:extLst>
                <a:ext uri="{FF2B5EF4-FFF2-40B4-BE49-F238E27FC236}">
                  <a16:creationId xmlns:a16="http://schemas.microsoft.com/office/drawing/2014/main" id="{4D79D4AC-F0E0-42AC-90E7-30792ABF2563}"/>
                </a:ext>
              </a:extLst>
            </p:cNvPr>
            <p:cNvCxnSpPr>
              <a:stCxn id="23" idx="3"/>
              <a:endCxn id="23" idx="5"/>
            </p:cNvCxnSpPr>
            <p:nvPr/>
          </p:nvCxnSpPr>
          <p:spPr>
            <a:xfrm rot="16200000" flipH="1">
              <a:off x="2057400" y="3048000"/>
              <a:ext cx="1588" cy="538816"/>
            </a:xfrm>
            <a:prstGeom prst="curvedConnector3">
              <a:avLst>
                <a:gd name="adj1" fmla="val 32619154"/>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3" name="Curved Connector 37">
              <a:extLst>
                <a:ext uri="{FF2B5EF4-FFF2-40B4-BE49-F238E27FC236}">
                  <a16:creationId xmlns:a16="http://schemas.microsoft.com/office/drawing/2014/main" id="{B3DF5124-AE99-4BEA-B63A-E2921A13C3E3}"/>
                </a:ext>
              </a:extLst>
            </p:cNvPr>
            <p:cNvCxnSpPr>
              <a:stCxn id="28" idx="0"/>
              <a:endCxn id="23" idx="7"/>
            </p:cNvCxnSpPr>
            <p:nvPr/>
          </p:nvCxnSpPr>
          <p:spPr>
            <a:xfrm rot="16200000" flipH="1" flipV="1">
              <a:off x="4650908" y="342900"/>
              <a:ext cx="111592" cy="4759792"/>
            </a:xfrm>
            <a:prstGeom prst="curvedConnector3">
              <a:avLst>
                <a:gd name="adj1" fmla="val -409707"/>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4" name="TextBox 33">
                  <a:extLst>
                    <a:ext uri="{FF2B5EF4-FFF2-40B4-BE49-F238E27FC236}">
                      <a16:creationId xmlns:a16="http://schemas.microsoft.com/office/drawing/2014/main" id="{421B1033-EAF3-44F3-9809-6927A7BDFB70}"/>
                    </a:ext>
                  </a:extLst>
                </p:cNvPr>
                <p:cNvSpPr txBox="1"/>
                <p:nvPr/>
              </p:nvSpPr>
              <p:spPr>
                <a:xfrm>
                  <a:off x="4267200" y="1752599"/>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4" name="TextBox 33">
                  <a:extLst>
                    <a:ext uri="{FF2B5EF4-FFF2-40B4-BE49-F238E27FC236}">
                      <a16:creationId xmlns:a16="http://schemas.microsoft.com/office/drawing/2014/main" id="{421B1033-EAF3-44F3-9809-6927A7BDFB70}"/>
                    </a:ext>
                  </a:extLst>
                </p:cNvPr>
                <p:cNvSpPr txBox="1">
                  <a:spLocks noRot="1" noChangeAspect="1" noMove="1" noResize="1" noEditPoints="1" noAdjustHandles="1" noChangeArrowheads="1" noChangeShapeType="1" noTextEdit="1"/>
                </p:cNvSpPr>
                <p:nvPr/>
              </p:nvSpPr>
              <p:spPr>
                <a:xfrm>
                  <a:off x="4267200" y="1752599"/>
                  <a:ext cx="533400" cy="461665"/>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a:extLst>
                    <a:ext uri="{FF2B5EF4-FFF2-40B4-BE49-F238E27FC236}">
                      <a16:creationId xmlns:a16="http://schemas.microsoft.com/office/drawing/2014/main" id="{848A0836-9189-4FF9-A0A3-85D9A557C1A4}"/>
                    </a:ext>
                  </a:extLst>
                </p:cNvPr>
                <p:cNvSpPr txBox="1"/>
                <p:nvPr/>
              </p:nvSpPr>
              <p:spPr>
                <a:xfrm>
                  <a:off x="5562600" y="2586334"/>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5" name="TextBox 34">
                  <a:extLst>
                    <a:ext uri="{FF2B5EF4-FFF2-40B4-BE49-F238E27FC236}">
                      <a16:creationId xmlns:a16="http://schemas.microsoft.com/office/drawing/2014/main" id="{848A0836-9189-4FF9-A0A3-85D9A557C1A4}"/>
                    </a:ext>
                  </a:extLst>
                </p:cNvPr>
                <p:cNvSpPr txBox="1">
                  <a:spLocks noRot="1" noChangeAspect="1" noMove="1" noResize="1" noEditPoints="1" noAdjustHandles="1" noChangeArrowheads="1" noChangeShapeType="1" noTextEdit="1"/>
                </p:cNvSpPr>
                <p:nvPr/>
              </p:nvSpPr>
              <p:spPr>
                <a:xfrm>
                  <a:off x="5562600" y="2586334"/>
                  <a:ext cx="533400"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a:extLst>
                    <a:ext uri="{FF2B5EF4-FFF2-40B4-BE49-F238E27FC236}">
                      <a16:creationId xmlns:a16="http://schemas.microsoft.com/office/drawing/2014/main" id="{BFF3BDC1-5484-4C84-B725-FDF4B392FFB3}"/>
                    </a:ext>
                  </a:extLst>
                </p:cNvPr>
                <p:cNvSpPr txBox="1"/>
                <p:nvPr/>
              </p:nvSpPr>
              <p:spPr>
                <a:xfrm>
                  <a:off x="5562600" y="3043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36" name="TextBox 35">
                  <a:extLst>
                    <a:ext uri="{FF2B5EF4-FFF2-40B4-BE49-F238E27FC236}">
                      <a16:creationId xmlns:a16="http://schemas.microsoft.com/office/drawing/2014/main" id="{BFF3BDC1-5484-4C84-B725-FDF4B392FFB3}"/>
                    </a:ext>
                  </a:extLst>
                </p:cNvPr>
                <p:cNvSpPr txBox="1">
                  <a:spLocks noRot="1" noChangeAspect="1" noMove="1" noResize="1" noEditPoints="1" noAdjustHandles="1" noChangeArrowheads="1" noChangeShapeType="1" noTextEdit="1"/>
                </p:cNvSpPr>
                <p:nvPr/>
              </p:nvSpPr>
              <p:spPr>
                <a:xfrm>
                  <a:off x="5562600" y="3043535"/>
                  <a:ext cx="533400"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05C4DD8F-5B33-438E-A241-BDBDAD0B419F}"/>
                    </a:ext>
                  </a:extLst>
                </p:cNvPr>
                <p:cNvSpPr txBox="1"/>
                <p:nvPr/>
              </p:nvSpPr>
              <p:spPr>
                <a:xfrm>
                  <a:off x="3886200" y="3424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3" name="TextBox 42">
                  <a:extLst>
                    <a:ext uri="{FF2B5EF4-FFF2-40B4-BE49-F238E27FC236}">
                      <a16:creationId xmlns:a16="http://schemas.microsoft.com/office/drawing/2014/main" id="{05C4DD8F-5B33-438E-A241-BDBDAD0B419F}"/>
                    </a:ext>
                  </a:extLst>
                </p:cNvPr>
                <p:cNvSpPr txBox="1">
                  <a:spLocks noRot="1" noChangeAspect="1" noMove="1" noResize="1" noEditPoints="1" noAdjustHandles="1" noChangeArrowheads="1" noChangeShapeType="1" noTextEdit="1"/>
                </p:cNvSpPr>
                <p:nvPr/>
              </p:nvSpPr>
              <p:spPr>
                <a:xfrm>
                  <a:off x="3886200" y="3424535"/>
                  <a:ext cx="533400" cy="46166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a:extLst>
                    <a:ext uri="{FF2B5EF4-FFF2-40B4-BE49-F238E27FC236}">
                      <a16:creationId xmlns:a16="http://schemas.microsoft.com/office/drawing/2014/main" id="{F8E44D9D-2054-44A0-870B-31A65068F98E}"/>
                    </a:ext>
                  </a:extLst>
                </p:cNvPr>
                <p:cNvSpPr txBox="1"/>
                <p:nvPr/>
              </p:nvSpPr>
              <p:spPr>
                <a:xfrm>
                  <a:off x="1371600" y="3429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44" name="TextBox 43">
                  <a:extLst>
                    <a:ext uri="{FF2B5EF4-FFF2-40B4-BE49-F238E27FC236}">
                      <a16:creationId xmlns:a16="http://schemas.microsoft.com/office/drawing/2014/main" id="{F8E44D9D-2054-44A0-870B-31A65068F98E}"/>
                    </a:ext>
                  </a:extLst>
                </p:cNvPr>
                <p:cNvSpPr txBox="1">
                  <a:spLocks noRot="1" noChangeAspect="1" noMove="1" noResize="1" noEditPoints="1" noAdjustHandles="1" noChangeArrowheads="1" noChangeShapeType="1" noTextEdit="1"/>
                </p:cNvSpPr>
                <p:nvPr/>
              </p:nvSpPr>
              <p:spPr>
                <a:xfrm>
                  <a:off x="1371600" y="3429000"/>
                  <a:ext cx="533400" cy="461665"/>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C7638FF9-E42B-41B4-99ED-5DC962702C62}"/>
                    </a:ext>
                  </a:extLst>
                </p:cNvPr>
                <p:cNvSpPr txBox="1"/>
                <p:nvPr/>
              </p:nvSpPr>
              <p:spPr>
                <a:xfrm>
                  <a:off x="3048000" y="3048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5" name="TextBox 44">
                  <a:extLst>
                    <a:ext uri="{FF2B5EF4-FFF2-40B4-BE49-F238E27FC236}">
                      <a16:creationId xmlns:a16="http://schemas.microsoft.com/office/drawing/2014/main" id="{C7638FF9-E42B-41B4-99ED-5DC962702C62}"/>
                    </a:ext>
                  </a:extLst>
                </p:cNvPr>
                <p:cNvSpPr txBox="1">
                  <a:spLocks noRot="1" noChangeAspect="1" noMove="1" noResize="1" noEditPoints="1" noAdjustHandles="1" noChangeArrowheads="1" noChangeShapeType="1" noTextEdit="1"/>
                </p:cNvSpPr>
                <p:nvPr/>
              </p:nvSpPr>
              <p:spPr>
                <a:xfrm>
                  <a:off x="3048000" y="3048000"/>
                  <a:ext cx="533400" cy="461665"/>
                </a:xfrm>
                <a:prstGeom prst="rect">
                  <a:avLst/>
                </a:prstGeom>
                <a:blipFill>
                  <a:blip r:embed="rId9"/>
                  <a:stretch>
                    <a:fillRect/>
                  </a:stretch>
                </a:blipFill>
              </p:spPr>
              <p:txBody>
                <a:bodyPr/>
                <a:lstStyle/>
                <a:p>
                  <a:r>
                    <a:rPr lang="en-US">
                      <a:noFill/>
                    </a:rPr>
                    <a:t> </a:t>
                  </a:r>
                </a:p>
              </p:txBody>
            </p:sp>
          </mc:Fallback>
        </mc:AlternateContent>
      </p:grpSp>
      <p:cxnSp>
        <p:nvCxnSpPr>
          <p:cNvPr id="46" name="Straight Arrow Connector 45">
            <a:extLst>
              <a:ext uri="{FF2B5EF4-FFF2-40B4-BE49-F238E27FC236}">
                <a16:creationId xmlns:a16="http://schemas.microsoft.com/office/drawing/2014/main" id="{2C89EABE-4F6E-4122-9C9D-42AB1FE74056}"/>
              </a:ext>
            </a:extLst>
          </p:cNvPr>
          <p:cNvCxnSpPr/>
          <p:nvPr/>
        </p:nvCxnSpPr>
        <p:spPr>
          <a:xfrm>
            <a:off x="2057400" y="3048000"/>
            <a:ext cx="11430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65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to transition diagram</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20000"/>
              </a:bodyPr>
              <a:lstStyle/>
              <a:p>
                <a:r>
                  <a:rPr lang="en-US" dirty="0"/>
                  <a:t>Consider the following annotated next-state table</a:t>
                </a:r>
              </a:p>
              <a:p>
                <a:pPr lvl="1"/>
                <a14:m>
                  <m:oMath xmlns:m="http://schemas.openxmlformats.org/officeDocument/2006/math">
                    <m:r>
                      <a:rPr lang="en-US" b="1" i="1" dirty="0" smtClean="0">
                        <a:latin typeface="Cambria Math" panose="02040503050406030204" pitchFamily="18" charset="0"/>
                        <a:sym typeface="Symbol"/>
                      </a:rPr>
                      <m:t>→</m:t>
                    </m:r>
                  </m:oMath>
                </a14:m>
                <a:r>
                  <a:rPr lang="en-US" b="1" dirty="0">
                    <a:sym typeface="Symbol"/>
                  </a:rPr>
                  <a:t> </a:t>
                </a:r>
                <a:r>
                  <a:rPr lang="en-US" dirty="0">
                    <a:sym typeface="Symbol"/>
                  </a:rPr>
                  <a:t>marks initial state</a:t>
                </a:r>
              </a:p>
              <a:p>
                <a:pPr lvl="1"/>
                <a:r>
                  <a:rPr lang="en-US" dirty="0">
                    <a:sym typeface="Symbol"/>
                  </a:rPr>
                  <a:t> marks accepting states</a:t>
                </a:r>
                <a:r>
                  <a:rPr lang="en-US" dirty="0"/>
                  <a:t>:</a:t>
                </a:r>
              </a:p>
              <a:p>
                <a:pPr marL="457200" lvl="1" indent="0">
                  <a:buNone/>
                </a:pPr>
                <a:endParaRPr lang="en-US" dirty="0"/>
              </a:p>
              <a:p>
                <a:endParaRPr lang="en-US" dirty="0"/>
              </a:p>
              <a:p>
                <a:endParaRPr lang="en-US" dirty="0"/>
              </a:p>
              <a:p>
                <a:endParaRPr lang="en-US" dirty="0"/>
              </a:p>
              <a:p>
                <a:endParaRPr lang="en-US" dirty="0"/>
              </a:p>
              <a:p>
                <a:endParaRPr lang="en-US" dirty="0"/>
              </a:p>
              <a:p>
                <a:endParaRPr lang="en-US" dirty="0"/>
              </a:p>
              <a:p>
                <a:r>
                  <a:rPr lang="en-US" dirty="0"/>
                  <a:t>Draw the corresponding transition state diagram</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237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1761483340"/>
                  </p:ext>
                </p:extLst>
              </p:nvPr>
            </p:nvGraphicFramePr>
            <p:xfrm>
              <a:off x="3048000" y="3048000"/>
              <a:ext cx="6096000" cy="22860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a:txBody>
                        <a:bodyPr/>
                        <a:lstStyle/>
                        <a:p>
                          <a:endParaRPr lang="en-US" sz="2400" dirty="0"/>
                        </a:p>
                      </a:txBody>
                      <a:tcPr>
                        <a:noFill/>
                      </a:tcPr>
                    </a:tc>
                    <a:tc>
                      <a:txBody>
                        <a:bodyPr/>
                        <a:lstStyle/>
                        <a:p>
                          <a:endParaRPr lang="en-US" sz="2400" dirty="0"/>
                        </a:p>
                      </a:txBody>
                      <a:tcPr>
                        <a:no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𝑎</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𝑏</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𝑐</m:t>
                                </m:r>
                              </m:oMath>
                            </m:oMathPara>
                          </a14:m>
                          <a:endParaRPr lang="en-US" sz="2400" b="0" i="1" dirty="0"/>
                        </a:p>
                      </a:txBody>
                      <a:tcPr/>
                    </a:tc>
                    <a:extLst>
                      <a:ext uri="{0D108BD9-81ED-4DB2-BD59-A6C34878D82A}">
                        <a16:rowId xmlns:a16="http://schemas.microsoft.com/office/drawing/2014/main" val="10000"/>
                      </a:ext>
                    </a:extLst>
                  </a:tr>
                  <a:tr h="370840">
                    <a:tc>
                      <a:txBody>
                        <a:bodyPr/>
                        <a:lstStyle/>
                        <a:p>
                          <a:pPr algn="ctr"/>
                          <a14:m>
                            <m:oMathPara xmlns:m="http://schemas.openxmlformats.org/officeDocument/2006/math">
                              <m:oMathParaPr>
                                <m:jc m:val="centerGroup"/>
                              </m:oMathParaPr>
                              <m:oMath xmlns:m="http://schemas.openxmlformats.org/officeDocument/2006/math">
                                <m:r>
                                  <a:rPr lang="en-US" sz="2400" b="1" i="1" dirty="0" smtClean="0">
                                    <a:latin typeface="Cambria Math" panose="02040503050406030204" pitchFamily="18" charset="0"/>
                                    <a:sym typeface="Symbol"/>
                                  </a:rPr>
                                  <m:t>→</m:t>
                                </m:r>
                              </m:oMath>
                            </m:oMathPara>
                          </a14:m>
                          <a:endParaRPr lang="en-US" sz="2400" b="1" dirty="0"/>
                        </a:p>
                      </a:txBody>
                      <a:tcPr>
                        <a:no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solidFill>
                                      <a:schemeClr val="bg1"/>
                                    </a:solidFill>
                                    <a:latin typeface="Cambria Math" panose="02040503050406030204" pitchFamily="18" charset="0"/>
                                  </a:rPr>
                                  <m:t>𝑈</m:t>
                                </m:r>
                              </m:oMath>
                            </m:oMathPara>
                          </a14:m>
                          <a:endParaRPr lang="en-US" sz="2400" b="0" i="1" dirty="0">
                            <a:solidFill>
                              <a:schemeClr val="bg1"/>
                            </a:solidFill>
                          </a:endParaRPr>
                        </a:p>
                      </a:txBody>
                      <a:tcPr>
                        <a:solidFill>
                          <a:schemeClr val="accent1"/>
                        </a:solid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𝑍</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𝑌</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𝑌</m:t>
                                </m:r>
                              </m:oMath>
                            </m:oMathPara>
                          </a14:m>
                          <a:endParaRPr lang="en-US" sz="2400" b="0" i="1" dirty="0"/>
                        </a:p>
                      </a:txBody>
                      <a:tcPr/>
                    </a:tc>
                    <a:extLst>
                      <a:ext uri="{0D108BD9-81ED-4DB2-BD59-A6C34878D82A}">
                        <a16:rowId xmlns:a16="http://schemas.microsoft.com/office/drawing/2014/main" val="10001"/>
                      </a:ext>
                    </a:extLst>
                  </a:tr>
                  <a:tr h="370840">
                    <a:tc>
                      <a:txBody>
                        <a:bodyPr/>
                        <a:lstStyle/>
                        <a:p>
                          <a:pPr algn="ctr"/>
                          <a:r>
                            <a:rPr lang="en-US" sz="2400" dirty="0">
                              <a:sym typeface="Symbol"/>
                            </a:rPr>
                            <a:t></a:t>
                          </a:r>
                          <a:endParaRPr lang="en-US" sz="2400" dirty="0"/>
                        </a:p>
                      </a:txBody>
                      <a:tcPr>
                        <a:no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solidFill>
                                      <a:schemeClr val="bg1"/>
                                    </a:solidFill>
                                    <a:latin typeface="Cambria Math" panose="02040503050406030204" pitchFamily="18" charset="0"/>
                                  </a:rPr>
                                  <m:t>𝑉</m:t>
                                </m:r>
                              </m:oMath>
                            </m:oMathPara>
                          </a14:m>
                          <a:endParaRPr lang="en-US" sz="2400" b="0" i="1" dirty="0">
                            <a:solidFill>
                              <a:schemeClr val="bg1"/>
                            </a:solidFill>
                          </a:endParaRPr>
                        </a:p>
                      </a:txBody>
                      <a:tcPr>
                        <a:solidFill>
                          <a:schemeClr val="accent1"/>
                        </a:solid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𝑉</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𝑉</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𝑉</m:t>
                                </m:r>
                              </m:oMath>
                            </m:oMathPara>
                          </a14:m>
                          <a:endParaRPr lang="en-US" sz="2400" b="0" i="1" dirty="0"/>
                        </a:p>
                      </a:txBody>
                      <a:tcPr/>
                    </a:tc>
                    <a:extLst>
                      <a:ext uri="{0D108BD9-81ED-4DB2-BD59-A6C34878D82A}">
                        <a16:rowId xmlns:a16="http://schemas.microsoft.com/office/drawing/2014/main" val="10002"/>
                      </a:ext>
                    </a:extLst>
                  </a:tr>
                  <a:tr h="370840">
                    <a:tc>
                      <a:txBody>
                        <a:bodyPr/>
                        <a:lstStyle/>
                        <a:p>
                          <a:pPr algn="ctr"/>
                          <a:endParaRPr lang="en-US" sz="2400" dirty="0"/>
                        </a:p>
                      </a:txBody>
                      <a:tcPr>
                        <a:no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solidFill>
                                      <a:schemeClr val="bg1"/>
                                    </a:solidFill>
                                    <a:latin typeface="Cambria Math" panose="02040503050406030204" pitchFamily="18" charset="0"/>
                                  </a:rPr>
                                  <m:t>𝑌</m:t>
                                </m:r>
                              </m:oMath>
                            </m:oMathPara>
                          </a14:m>
                          <a:endParaRPr lang="en-US" sz="2400" b="0" i="1" dirty="0">
                            <a:solidFill>
                              <a:schemeClr val="bg1"/>
                            </a:solidFill>
                          </a:endParaRPr>
                        </a:p>
                      </a:txBody>
                      <a:tcPr>
                        <a:solidFill>
                          <a:schemeClr val="accent1"/>
                        </a:solid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𝑍</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𝑉</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𝑌</m:t>
                                </m:r>
                              </m:oMath>
                            </m:oMathPara>
                          </a14:m>
                          <a:endParaRPr lang="en-US" sz="2400" b="0" i="1" dirty="0"/>
                        </a:p>
                      </a:txBody>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sym typeface="Symbol"/>
                            </a:rPr>
                            <a:t></a:t>
                          </a:r>
                          <a:endParaRPr lang="en-US" sz="2400" dirty="0"/>
                        </a:p>
                      </a:txBody>
                      <a:tcPr>
                        <a:no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solidFill>
                                      <a:schemeClr val="bg1"/>
                                    </a:solidFill>
                                    <a:latin typeface="Cambria Math" panose="02040503050406030204" pitchFamily="18" charset="0"/>
                                  </a:rPr>
                                  <m:t>𝑍</m:t>
                                </m:r>
                              </m:oMath>
                            </m:oMathPara>
                          </a14:m>
                          <a:endParaRPr lang="en-US" sz="2400" b="0" i="1" dirty="0">
                            <a:solidFill>
                              <a:schemeClr val="bg1"/>
                            </a:solidFill>
                          </a:endParaRPr>
                        </a:p>
                      </a:txBody>
                      <a:tcPr>
                        <a:solidFill>
                          <a:schemeClr val="accent1"/>
                        </a:solidFill>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𝑍</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𝑍</m:t>
                                </m:r>
                              </m:oMath>
                            </m:oMathPara>
                          </a14:m>
                          <a:endParaRPr lang="en-US" sz="2400" b="0" i="1" dirty="0"/>
                        </a:p>
                      </a:txBody>
                      <a:tcPr/>
                    </a:tc>
                    <a:tc>
                      <a:txBody>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𝑍</m:t>
                                </m:r>
                              </m:oMath>
                            </m:oMathPara>
                          </a14:m>
                          <a:endParaRPr lang="en-US" sz="2400" b="0" i="1"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1761483340"/>
                  </p:ext>
                </p:extLst>
              </p:nvPr>
            </p:nvGraphicFramePr>
            <p:xfrm>
              <a:off x="3048000" y="3048000"/>
              <a:ext cx="6096000" cy="22860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457200">
                    <a:tc>
                      <a:txBody>
                        <a:bodyPr/>
                        <a:lstStyle/>
                        <a:p>
                          <a:endParaRPr lang="en-US" sz="2400" dirty="0"/>
                        </a:p>
                      </a:txBody>
                      <a:tcPr>
                        <a:noFill/>
                      </a:tcPr>
                    </a:tc>
                    <a:tc>
                      <a:txBody>
                        <a:bodyPr/>
                        <a:lstStyle/>
                        <a:p>
                          <a:endParaRPr lang="en-US" sz="2400" dirty="0"/>
                        </a:p>
                      </a:txBody>
                      <a:tcPr>
                        <a:noFill/>
                      </a:tcPr>
                    </a:tc>
                    <a:tc>
                      <a:txBody>
                        <a:bodyPr/>
                        <a:lstStyle/>
                        <a:p>
                          <a:endParaRPr lang="en-US"/>
                        </a:p>
                      </a:txBody>
                      <a:tcPr>
                        <a:blipFill>
                          <a:blip r:embed="rId3"/>
                          <a:stretch>
                            <a:fillRect l="-201000" t="-2667" r="-202500" b="-428000"/>
                          </a:stretch>
                        </a:blipFill>
                      </a:tcPr>
                    </a:tc>
                    <a:tc>
                      <a:txBody>
                        <a:bodyPr/>
                        <a:lstStyle/>
                        <a:p>
                          <a:endParaRPr lang="en-US"/>
                        </a:p>
                      </a:txBody>
                      <a:tcPr>
                        <a:blipFill>
                          <a:blip r:embed="rId3"/>
                          <a:stretch>
                            <a:fillRect l="-301000" t="-2667" r="-102500" b="-428000"/>
                          </a:stretch>
                        </a:blipFill>
                      </a:tcPr>
                    </a:tc>
                    <a:tc>
                      <a:txBody>
                        <a:bodyPr/>
                        <a:lstStyle/>
                        <a:p>
                          <a:endParaRPr lang="en-US"/>
                        </a:p>
                      </a:txBody>
                      <a:tcPr>
                        <a:blipFill>
                          <a:blip r:embed="rId3"/>
                          <a:stretch>
                            <a:fillRect l="-401000" t="-2667" r="-2500" b="-428000"/>
                          </a:stretch>
                        </a:blipFill>
                      </a:tcPr>
                    </a:tc>
                    <a:extLst>
                      <a:ext uri="{0D108BD9-81ED-4DB2-BD59-A6C34878D82A}">
                        <a16:rowId xmlns:a16="http://schemas.microsoft.com/office/drawing/2014/main" val="10000"/>
                      </a:ext>
                    </a:extLst>
                  </a:tr>
                  <a:tr h="457200">
                    <a:tc>
                      <a:txBody>
                        <a:bodyPr/>
                        <a:lstStyle/>
                        <a:p>
                          <a:endParaRPr lang="en-US"/>
                        </a:p>
                      </a:txBody>
                      <a:tcPr>
                        <a:blipFill>
                          <a:blip r:embed="rId3"/>
                          <a:stretch>
                            <a:fillRect l="-1000" t="-102667" r="-402500" b="-328000"/>
                          </a:stretch>
                        </a:blipFill>
                      </a:tcPr>
                    </a:tc>
                    <a:tc>
                      <a:txBody>
                        <a:bodyPr/>
                        <a:lstStyle/>
                        <a:p>
                          <a:endParaRPr lang="en-US"/>
                        </a:p>
                      </a:txBody>
                      <a:tcPr>
                        <a:blipFill>
                          <a:blip r:embed="rId3"/>
                          <a:stretch>
                            <a:fillRect l="-101000" t="-102667" r="-302500" b="-328000"/>
                          </a:stretch>
                        </a:blipFill>
                      </a:tcPr>
                    </a:tc>
                    <a:tc>
                      <a:txBody>
                        <a:bodyPr/>
                        <a:lstStyle/>
                        <a:p>
                          <a:endParaRPr lang="en-US"/>
                        </a:p>
                      </a:txBody>
                      <a:tcPr>
                        <a:blipFill>
                          <a:blip r:embed="rId3"/>
                          <a:stretch>
                            <a:fillRect l="-201000" t="-102667" r="-202500" b="-328000"/>
                          </a:stretch>
                        </a:blipFill>
                      </a:tcPr>
                    </a:tc>
                    <a:tc>
                      <a:txBody>
                        <a:bodyPr/>
                        <a:lstStyle/>
                        <a:p>
                          <a:endParaRPr lang="en-US"/>
                        </a:p>
                      </a:txBody>
                      <a:tcPr>
                        <a:blipFill>
                          <a:blip r:embed="rId3"/>
                          <a:stretch>
                            <a:fillRect l="-301000" t="-102667" r="-102500" b="-328000"/>
                          </a:stretch>
                        </a:blipFill>
                      </a:tcPr>
                    </a:tc>
                    <a:tc>
                      <a:txBody>
                        <a:bodyPr/>
                        <a:lstStyle/>
                        <a:p>
                          <a:endParaRPr lang="en-US"/>
                        </a:p>
                      </a:txBody>
                      <a:tcPr>
                        <a:blipFill>
                          <a:blip r:embed="rId3"/>
                          <a:stretch>
                            <a:fillRect l="-401000" t="-102667" r="-2500" b="-328000"/>
                          </a:stretch>
                        </a:blipFill>
                      </a:tcPr>
                    </a:tc>
                    <a:extLst>
                      <a:ext uri="{0D108BD9-81ED-4DB2-BD59-A6C34878D82A}">
                        <a16:rowId xmlns:a16="http://schemas.microsoft.com/office/drawing/2014/main" val="10001"/>
                      </a:ext>
                    </a:extLst>
                  </a:tr>
                  <a:tr h="457200">
                    <a:tc>
                      <a:txBody>
                        <a:bodyPr/>
                        <a:lstStyle/>
                        <a:p>
                          <a:pPr algn="ctr"/>
                          <a:r>
                            <a:rPr lang="en-US" sz="2400" dirty="0">
                              <a:sym typeface="Symbol"/>
                            </a:rPr>
                            <a:t></a:t>
                          </a:r>
                          <a:endParaRPr lang="en-US" sz="2400" dirty="0"/>
                        </a:p>
                      </a:txBody>
                      <a:tcPr>
                        <a:noFill/>
                      </a:tcPr>
                    </a:tc>
                    <a:tc>
                      <a:txBody>
                        <a:bodyPr/>
                        <a:lstStyle/>
                        <a:p>
                          <a:endParaRPr lang="en-US"/>
                        </a:p>
                      </a:txBody>
                      <a:tcPr>
                        <a:blipFill>
                          <a:blip r:embed="rId3"/>
                          <a:stretch>
                            <a:fillRect l="-101000" t="-202667" r="-302500" b="-228000"/>
                          </a:stretch>
                        </a:blipFill>
                      </a:tcPr>
                    </a:tc>
                    <a:tc>
                      <a:txBody>
                        <a:bodyPr/>
                        <a:lstStyle/>
                        <a:p>
                          <a:endParaRPr lang="en-US"/>
                        </a:p>
                      </a:txBody>
                      <a:tcPr>
                        <a:blipFill>
                          <a:blip r:embed="rId3"/>
                          <a:stretch>
                            <a:fillRect l="-201000" t="-202667" r="-202500" b="-228000"/>
                          </a:stretch>
                        </a:blipFill>
                      </a:tcPr>
                    </a:tc>
                    <a:tc>
                      <a:txBody>
                        <a:bodyPr/>
                        <a:lstStyle/>
                        <a:p>
                          <a:endParaRPr lang="en-US"/>
                        </a:p>
                      </a:txBody>
                      <a:tcPr>
                        <a:blipFill>
                          <a:blip r:embed="rId3"/>
                          <a:stretch>
                            <a:fillRect l="-301000" t="-202667" r="-102500" b="-228000"/>
                          </a:stretch>
                        </a:blipFill>
                      </a:tcPr>
                    </a:tc>
                    <a:tc>
                      <a:txBody>
                        <a:bodyPr/>
                        <a:lstStyle/>
                        <a:p>
                          <a:endParaRPr lang="en-US"/>
                        </a:p>
                      </a:txBody>
                      <a:tcPr>
                        <a:blipFill>
                          <a:blip r:embed="rId3"/>
                          <a:stretch>
                            <a:fillRect l="-401000" t="-202667" r="-2500" b="-228000"/>
                          </a:stretch>
                        </a:blipFill>
                      </a:tcPr>
                    </a:tc>
                    <a:extLst>
                      <a:ext uri="{0D108BD9-81ED-4DB2-BD59-A6C34878D82A}">
                        <a16:rowId xmlns:a16="http://schemas.microsoft.com/office/drawing/2014/main" val="10002"/>
                      </a:ext>
                    </a:extLst>
                  </a:tr>
                  <a:tr h="457200">
                    <a:tc>
                      <a:txBody>
                        <a:bodyPr/>
                        <a:lstStyle/>
                        <a:p>
                          <a:pPr algn="ctr"/>
                          <a:endParaRPr lang="en-US" sz="2400" dirty="0"/>
                        </a:p>
                      </a:txBody>
                      <a:tcPr>
                        <a:noFill/>
                      </a:tcPr>
                    </a:tc>
                    <a:tc>
                      <a:txBody>
                        <a:bodyPr/>
                        <a:lstStyle/>
                        <a:p>
                          <a:endParaRPr lang="en-US"/>
                        </a:p>
                      </a:txBody>
                      <a:tcPr>
                        <a:blipFill>
                          <a:blip r:embed="rId3"/>
                          <a:stretch>
                            <a:fillRect l="-101000" t="-302667" r="-302500" b="-128000"/>
                          </a:stretch>
                        </a:blipFill>
                      </a:tcPr>
                    </a:tc>
                    <a:tc>
                      <a:txBody>
                        <a:bodyPr/>
                        <a:lstStyle/>
                        <a:p>
                          <a:endParaRPr lang="en-US"/>
                        </a:p>
                      </a:txBody>
                      <a:tcPr>
                        <a:blipFill>
                          <a:blip r:embed="rId3"/>
                          <a:stretch>
                            <a:fillRect l="-201000" t="-302667" r="-202500" b="-128000"/>
                          </a:stretch>
                        </a:blipFill>
                      </a:tcPr>
                    </a:tc>
                    <a:tc>
                      <a:txBody>
                        <a:bodyPr/>
                        <a:lstStyle/>
                        <a:p>
                          <a:endParaRPr lang="en-US"/>
                        </a:p>
                      </a:txBody>
                      <a:tcPr>
                        <a:blipFill>
                          <a:blip r:embed="rId3"/>
                          <a:stretch>
                            <a:fillRect l="-301000" t="-302667" r="-102500" b="-128000"/>
                          </a:stretch>
                        </a:blipFill>
                      </a:tcPr>
                    </a:tc>
                    <a:tc>
                      <a:txBody>
                        <a:bodyPr/>
                        <a:lstStyle/>
                        <a:p>
                          <a:endParaRPr lang="en-US"/>
                        </a:p>
                      </a:txBody>
                      <a:tcPr>
                        <a:blipFill>
                          <a:blip r:embed="rId3"/>
                          <a:stretch>
                            <a:fillRect l="-401000" t="-302667" r="-2500" b="-128000"/>
                          </a:stretch>
                        </a:blipFill>
                      </a:tcPr>
                    </a:tc>
                    <a:extLst>
                      <a:ext uri="{0D108BD9-81ED-4DB2-BD59-A6C34878D82A}">
                        <a16:rowId xmlns:a16="http://schemas.microsoft.com/office/drawing/2014/main" val="10003"/>
                      </a:ext>
                    </a:extLst>
                  </a:tr>
                  <a:tr h="4572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a:sym typeface="Symbol"/>
                            </a:rPr>
                            <a:t></a:t>
                          </a:r>
                          <a:endParaRPr lang="en-US" sz="2400" dirty="0"/>
                        </a:p>
                      </a:txBody>
                      <a:tcPr>
                        <a:noFill/>
                      </a:tcPr>
                    </a:tc>
                    <a:tc>
                      <a:txBody>
                        <a:bodyPr/>
                        <a:lstStyle/>
                        <a:p>
                          <a:endParaRPr lang="en-US"/>
                        </a:p>
                      </a:txBody>
                      <a:tcPr>
                        <a:blipFill>
                          <a:blip r:embed="rId3"/>
                          <a:stretch>
                            <a:fillRect l="-101000" t="-402667" r="-302500" b="-28000"/>
                          </a:stretch>
                        </a:blipFill>
                      </a:tcPr>
                    </a:tc>
                    <a:tc>
                      <a:txBody>
                        <a:bodyPr/>
                        <a:lstStyle/>
                        <a:p>
                          <a:endParaRPr lang="en-US"/>
                        </a:p>
                      </a:txBody>
                      <a:tcPr>
                        <a:blipFill>
                          <a:blip r:embed="rId3"/>
                          <a:stretch>
                            <a:fillRect l="-201000" t="-402667" r="-202500" b="-28000"/>
                          </a:stretch>
                        </a:blipFill>
                      </a:tcPr>
                    </a:tc>
                    <a:tc>
                      <a:txBody>
                        <a:bodyPr/>
                        <a:lstStyle/>
                        <a:p>
                          <a:endParaRPr lang="en-US"/>
                        </a:p>
                      </a:txBody>
                      <a:tcPr>
                        <a:blipFill>
                          <a:blip r:embed="rId3"/>
                          <a:stretch>
                            <a:fillRect l="-301000" t="-402667" r="-102500" b="-28000"/>
                          </a:stretch>
                        </a:blipFill>
                      </a:tcPr>
                    </a:tc>
                    <a:tc>
                      <a:txBody>
                        <a:bodyPr/>
                        <a:lstStyle/>
                        <a:p>
                          <a:endParaRPr lang="en-US"/>
                        </a:p>
                      </a:txBody>
                      <a:tcPr>
                        <a:blipFill>
                          <a:blip r:embed="rId3"/>
                          <a:stretch>
                            <a:fillRect l="-401000" t="-402667" r="-2500" b="-28000"/>
                          </a:stretch>
                        </a:blipFill>
                      </a:tcPr>
                    </a:tc>
                    <a:extLst>
                      <a:ext uri="{0D108BD9-81ED-4DB2-BD59-A6C34878D82A}">
                        <a16:rowId xmlns:a16="http://schemas.microsoft.com/office/drawing/2014/main" val="10004"/>
                      </a:ext>
                    </a:extLst>
                  </a:tr>
                </a:tbl>
              </a:graphicData>
            </a:graphic>
          </p:graphicFrame>
        </mc:Fallback>
      </mc:AlternateContent>
    </p:spTree>
    <p:extLst>
      <p:ext uri="{BB962C8B-B14F-4D97-AF65-F5344CB8AC3E}">
        <p14:creationId xmlns:p14="http://schemas.microsoft.com/office/powerpoint/2010/main" val="403219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FSA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r>
                  <a:rPr lang="en-US" dirty="0"/>
                  <a:t>Consider this FSA again:</a:t>
                </a:r>
              </a:p>
              <a:p>
                <a:endParaRPr lang="en-US" dirty="0"/>
              </a:p>
              <a:p>
                <a:endParaRPr lang="en-US" dirty="0"/>
              </a:p>
              <a:p>
                <a:endParaRPr lang="en-US" dirty="0"/>
              </a:p>
              <a:p>
                <a:endParaRPr lang="en-US" dirty="0"/>
              </a:p>
              <a:p>
                <a:endParaRPr lang="en-US" dirty="0"/>
              </a:p>
              <a:p>
                <a:endParaRPr lang="en-US" dirty="0"/>
              </a:p>
              <a:p>
                <a:r>
                  <a:rPr lang="en-US" dirty="0"/>
                  <a:t>Which state will be reached on the following inputs:</a:t>
                </a:r>
              </a:p>
              <a:p>
                <a:pPr marL="1028700" lvl="1" indent="-571500">
                  <a:buFont typeface="+mj-lt"/>
                  <a:buAutoNum type="romanLcPeriod"/>
                </a:pPr>
                <a:r>
                  <a:rPr lang="en-US" dirty="0"/>
                  <a:t> </a:t>
                </a:r>
                <a14:m>
                  <m:oMath xmlns:m="http://schemas.openxmlformats.org/officeDocument/2006/math">
                    <m:r>
                      <a:rPr lang="en-US" i="1" dirty="0" smtClean="0">
                        <a:latin typeface="Cambria Math" panose="02040503050406030204" pitchFamily="18" charset="0"/>
                      </a:rPr>
                      <m:t>01</m:t>
                    </m:r>
                  </m:oMath>
                </a14:m>
                <a:endParaRPr lang="en-US" dirty="0"/>
              </a:p>
              <a:p>
                <a:pPr marL="1028700" lvl="1" indent="-571500">
                  <a:buFont typeface="+mj-lt"/>
                  <a:buAutoNum type="romanLcPeriod"/>
                </a:pPr>
                <a:r>
                  <a:rPr lang="en-US" dirty="0"/>
                  <a:t> </a:t>
                </a:r>
                <a14:m>
                  <m:oMath xmlns:m="http://schemas.openxmlformats.org/officeDocument/2006/math">
                    <m:r>
                      <a:rPr lang="en-US" i="1" dirty="0" smtClean="0">
                        <a:latin typeface="Cambria Math" panose="02040503050406030204" pitchFamily="18" charset="0"/>
                      </a:rPr>
                      <m:t>0011</m:t>
                    </m:r>
                  </m:oMath>
                </a14:m>
                <a:endParaRPr lang="en-US" dirty="0"/>
              </a:p>
              <a:p>
                <a:pPr marL="1028700" lvl="1" indent="-571500">
                  <a:buFont typeface="+mj-lt"/>
                  <a:buAutoNum type="romanLcPeriod"/>
                </a:pPr>
                <a:r>
                  <a:rPr lang="en-US" dirty="0"/>
                  <a:t> </a:t>
                </a:r>
                <a14:m>
                  <m:oMath xmlns:m="http://schemas.openxmlformats.org/officeDocument/2006/math">
                    <m:r>
                      <a:rPr lang="en-US" i="1" dirty="0" smtClean="0">
                        <a:latin typeface="Cambria Math" panose="02040503050406030204" pitchFamily="18" charset="0"/>
                      </a:rPr>
                      <m:t>0101100</m:t>
                    </m:r>
                  </m:oMath>
                </a14:m>
                <a:endParaRPr lang="en-US" dirty="0"/>
              </a:p>
              <a:p>
                <a:pPr marL="1028700" lvl="1" indent="-571500">
                  <a:buFont typeface="+mj-lt"/>
                  <a:buAutoNum type="romanLcPeriod"/>
                </a:pPr>
                <a:r>
                  <a:rPr lang="en-US" dirty="0"/>
                  <a:t> </a:t>
                </a:r>
                <a14:m>
                  <m:oMath xmlns:m="http://schemas.openxmlformats.org/officeDocument/2006/math">
                    <m:r>
                      <a:rPr lang="en-US" i="1" dirty="0" smtClean="0">
                        <a:latin typeface="Cambria Math" panose="02040503050406030204" pitchFamily="18" charset="0"/>
                      </a:rPr>
                      <m:t>10101</m:t>
                    </m:r>
                  </m:oMath>
                </a14:m>
                <a:endParaRPr lang="en-US" dirty="0"/>
              </a:p>
              <a:p>
                <a:r>
                  <a:rPr lang="en-US" dirty="0"/>
                  <a:t>What's a verbal description for the strings accepted?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1713" b="-2372"/>
                </a:stretch>
              </a:blipFill>
            </p:spPr>
            <p:txBody>
              <a:bodyPr/>
              <a:lstStyle/>
              <a:p>
                <a:r>
                  <a:rPr lang="en-US">
                    <a:noFill/>
                  </a:rPr>
                  <a:t> </a:t>
                </a:r>
              </a:p>
            </p:txBody>
          </p:sp>
        </mc:Fallback>
      </mc:AlternateContent>
      <p:grpSp>
        <p:nvGrpSpPr>
          <p:cNvPr id="21" name="Group 20">
            <a:extLst>
              <a:ext uri="{FF2B5EF4-FFF2-40B4-BE49-F238E27FC236}">
                <a16:creationId xmlns:a16="http://schemas.microsoft.com/office/drawing/2014/main" id="{085AA2EB-C16E-42C0-8B60-F21BCBB72B2F}"/>
              </a:ext>
            </a:extLst>
          </p:cNvPr>
          <p:cNvGrpSpPr/>
          <p:nvPr/>
        </p:nvGrpSpPr>
        <p:grpSpPr>
          <a:xfrm>
            <a:off x="2895600" y="1752600"/>
            <a:ext cx="6096000" cy="2138066"/>
            <a:chOff x="1371600" y="1752599"/>
            <a:chExt cx="6096000" cy="2138066"/>
          </a:xfrm>
        </p:grpSpPr>
        <mc:AlternateContent xmlns:mc="http://schemas.openxmlformats.org/markup-compatibility/2006" xmlns:a14="http://schemas.microsoft.com/office/drawing/2010/main">
          <mc:Choice Requires="a14">
            <p:sp>
              <p:nvSpPr>
                <p:cNvPr id="23" name="Oval 22">
                  <a:extLst>
                    <a:ext uri="{FF2B5EF4-FFF2-40B4-BE49-F238E27FC236}">
                      <a16:creationId xmlns:a16="http://schemas.microsoft.com/office/drawing/2014/main" id="{8A1810E9-2425-428D-8AF6-E2BD95B2578F}"/>
                    </a:ext>
                  </a:extLst>
                </p:cNvPr>
                <p:cNvSpPr/>
                <p:nvPr/>
              </p:nvSpPr>
              <p:spPr>
                <a:xfrm>
                  <a:off x="16764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0</m:t>
                            </m:r>
                          </m:sub>
                        </m:sSub>
                      </m:oMath>
                    </m:oMathPara>
                  </a14:m>
                  <a:endParaRPr lang="en-US" sz="2400" baseline="-25000" dirty="0"/>
                </a:p>
              </p:txBody>
            </p:sp>
          </mc:Choice>
          <mc:Fallback xmlns="">
            <p:sp>
              <p:nvSpPr>
                <p:cNvPr id="23" name="Oval 22">
                  <a:extLst>
                    <a:ext uri="{FF2B5EF4-FFF2-40B4-BE49-F238E27FC236}">
                      <a16:creationId xmlns:a16="http://schemas.microsoft.com/office/drawing/2014/main" id="{8A1810E9-2425-428D-8AF6-E2BD95B2578F}"/>
                    </a:ext>
                  </a:extLst>
                </p:cNvPr>
                <p:cNvSpPr>
                  <a:spLocks noRot="1" noChangeAspect="1" noMove="1" noResize="1" noEditPoints="1" noAdjustHandles="1" noChangeArrowheads="1" noChangeShapeType="1" noTextEdit="1"/>
                </p:cNvSpPr>
                <p:nvPr/>
              </p:nvSpPr>
              <p:spPr>
                <a:xfrm>
                  <a:off x="1676400" y="2667000"/>
                  <a:ext cx="762000" cy="762000"/>
                </a:xfrm>
                <a:prstGeom prst="ellipse">
                  <a:avLst/>
                </a:prstGeom>
                <a:blipFill>
                  <a:blip r:embed="rId3"/>
                  <a:stretch>
                    <a:fillRect/>
                  </a:stretch>
                </a:blipFill>
                <a:ln w="19050"/>
              </p:spPr>
              <p:txBody>
                <a:bodyPr/>
                <a:lstStyle/>
                <a:p>
                  <a:r>
                    <a:rPr lang="en-US">
                      <a:noFill/>
                    </a:rPr>
                    <a:t> </a:t>
                  </a:r>
                </a:p>
              </p:txBody>
            </p:sp>
          </mc:Fallback>
        </mc:AlternateContent>
        <p:cxnSp>
          <p:nvCxnSpPr>
            <p:cNvPr id="24" name="Straight Arrow Connector 23">
              <a:extLst>
                <a:ext uri="{FF2B5EF4-FFF2-40B4-BE49-F238E27FC236}">
                  <a16:creationId xmlns:a16="http://schemas.microsoft.com/office/drawing/2014/main" id="{2F16B4EB-4B56-4DCA-9308-7D3F9CB3496A}"/>
                </a:ext>
              </a:extLst>
            </p:cNvPr>
            <p:cNvCxnSpPr>
              <a:stCxn id="23" idx="6"/>
              <a:endCxn id="27" idx="2"/>
            </p:cNvCxnSpPr>
            <p:nvPr/>
          </p:nvCxnSpPr>
          <p:spPr>
            <a:xfrm>
              <a:off x="24384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5" name="Curved Connector 37">
              <a:extLst>
                <a:ext uri="{FF2B5EF4-FFF2-40B4-BE49-F238E27FC236}">
                  <a16:creationId xmlns:a16="http://schemas.microsoft.com/office/drawing/2014/main" id="{8DEAA40D-2FAF-4053-A827-246B4849F925}"/>
                </a:ext>
              </a:extLst>
            </p:cNvPr>
            <p:cNvCxnSpPr>
              <a:stCxn id="27" idx="7"/>
              <a:endCxn id="28" idx="1"/>
            </p:cNvCxnSpPr>
            <p:nvPr/>
          </p:nvCxnSpPr>
          <p:spPr>
            <a:xfrm rot="5400000" flipH="1" flipV="1">
              <a:off x="5829300" y="1790700"/>
              <a:ext cx="1588" cy="1975784"/>
            </a:xfrm>
            <a:prstGeom prst="curvedConnector3">
              <a:avLst>
                <a:gd name="adj1" fmla="val 11825696"/>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Oval 26">
                  <a:extLst>
                    <a:ext uri="{FF2B5EF4-FFF2-40B4-BE49-F238E27FC236}">
                      <a16:creationId xmlns:a16="http://schemas.microsoft.com/office/drawing/2014/main" id="{E4992104-A78B-409A-884A-AE3371BCAAB9}"/>
                    </a:ext>
                  </a:extLst>
                </p:cNvPr>
                <p:cNvSpPr/>
                <p:nvPr/>
              </p:nvSpPr>
              <p:spPr>
                <a:xfrm>
                  <a:off x="4191000" y="2667000"/>
                  <a:ext cx="762000" cy="762000"/>
                </a:xfrm>
                <a:prstGeom prst="ellipse">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1</m:t>
                            </m:r>
                          </m:sub>
                        </m:sSub>
                      </m:oMath>
                    </m:oMathPara>
                  </a14:m>
                  <a:endParaRPr lang="en-US" sz="2400" baseline="-25000" dirty="0"/>
                </a:p>
              </p:txBody>
            </p:sp>
          </mc:Choice>
          <mc:Fallback xmlns="">
            <p:sp>
              <p:nvSpPr>
                <p:cNvPr id="27" name="Oval 26">
                  <a:extLst>
                    <a:ext uri="{FF2B5EF4-FFF2-40B4-BE49-F238E27FC236}">
                      <a16:creationId xmlns:a16="http://schemas.microsoft.com/office/drawing/2014/main" id="{E4992104-A78B-409A-884A-AE3371BCAAB9}"/>
                    </a:ext>
                  </a:extLst>
                </p:cNvPr>
                <p:cNvSpPr>
                  <a:spLocks noRot="1" noChangeAspect="1" noMove="1" noResize="1" noEditPoints="1" noAdjustHandles="1" noChangeArrowheads="1" noChangeShapeType="1" noTextEdit="1"/>
                </p:cNvSpPr>
                <p:nvPr/>
              </p:nvSpPr>
              <p:spPr>
                <a:xfrm>
                  <a:off x="4191000" y="2667000"/>
                  <a:ext cx="762000" cy="762000"/>
                </a:xfrm>
                <a:prstGeom prst="ellipse">
                  <a:avLst/>
                </a:prstGeom>
                <a:blipFill>
                  <a:blip r:embed="rId4"/>
                  <a:stretch>
                    <a:fillRect/>
                  </a:stretch>
                </a:blipFill>
                <a:ln w="19050"/>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Oval 27">
                  <a:extLst>
                    <a:ext uri="{FF2B5EF4-FFF2-40B4-BE49-F238E27FC236}">
                      <a16:creationId xmlns:a16="http://schemas.microsoft.com/office/drawing/2014/main" id="{9B3D5EDE-C510-4689-AA21-563891C8D42A}"/>
                    </a:ext>
                  </a:extLst>
                </p:cNvPr>
                <p:cNvSpPr/>
                <p:nvPr/>
              </p:nvSpPr>
              <p:spPr>
                <a:xfrm>
                  <a:off x="6705600" y="2667000"/>
                  <a:ext cx="762000" cy="762000"/>
                </a:xfrm>
                <a:prstGeom prst="ellipse">
                  <a:avLst/>
                </a:prstGeom>
                <a:ln w="63500" cmpd="dbl"/>
              </p:spPr>
              <p:style>
                <a:lnRef idx="1">
                  <a:schemeClr val="accent1"/>
                </a:lnRef>
                <a:fillRef idx="2">
                  <a:schemeClr val="accent1"/>
                </a:fillRef>
                <a:effectRef idx="1">
                  <a:schemeClr val="accent1"/>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b="0" i="1" dirty="0" smtClean="0">
                                <a:latin typeface="Cambria Math" panose="02040503050406030204" pitchFamily="18" charset="0"/>
                              </a:rPr>
                            </m:ctrlPr>
                          </m:sSubPr>
                          <m:e>
                            <m:r>
                              <a:rPr lang="en-US" sz="2400" i="1" dirty="0" smtClean="0">
                                <a:latin typeface="Cambria Math" panose="02040503050406030204" pitchFamily="18" charset="0"/>
                              </a:rPr>
                              <m:t>𝑠</m:t>
                            </m:r>
                          </m:e>
                          <m:sub>
                            <m:r>
                              <a:rPr lang="en-US" sz="2400" b="0" i="1" dirty="0" smtClean="0">
                                <a:latin typeface="Cambria Math" panose="02040503050406030204" pitchFamily="18" charset="0"/>
                              </a:rPr>
                              <m:t>2</m:t>
                            </m:r>
                          </m:sub>
                        </m:sSub>
                      </m:oMath>
                    </m:oMathPara>
                  </a14:m>
                  <a:endParaRPr lang="en-US" sz="2400" baseline="-25000" dirty="0"/>
                </a:p>
              </p:txBody>
            </p:sp>
          </mc:Choice>
          <mc:Fallback xmlns="">
            <p:sp>
              <p:nvSpPr>
                <p:cNvPr id="28" name="Oval 27">
                  <a:extLst>
                    <a:ext uri="{FF2B5EF4-FFF2-40B4-BE49-F238E27FC236}">
                      <a16:creationId xmlns:a16="http://schemas.microsoft.com/office/drawing/2014/main" id="{9B3D5EDE-C510-4689-AA21-563891C8D42A}"/>
                    </a:ext>
                  </a:extLst>
                </p:cNvPr>
                <p:cNvSpPr>
                  <a:spLocks noRot="1" noChangeAspect="1" noMove="1" noResize="1" noEditPoints="1" noAdjustHandles="1" noChangeArrowheads="1" noChangeShapeType="1" noTextEdit="1"/>
                </p:cNvSpPr>
                <p:nvPr/>
              </p:nvSpPr>
              <p:spPr>
                <a:xfrm>
                  <a:off x="6705600" y="2667000"/>
                  <a:ext cx="762000" cy="762000"/>
                </a:xfrm>
                <a:prstGeom prst="ellipse">
                  <a:avLst/>
                </a:prstGeom>
                <a:blipFill>
                  <a:blip r:embed="rId5"/>
                  <a:stretch>
                    <a:fillRect/>
                  </a:stretch>
                </a:blipFill>
                <a:ln w="63500" cmpd="dbl"/>
              </p:spPr>
              <p:txBody>
                <a:bodyPr/>
                <a:lstStyle/>
                <a:p>
                  <a:r>
                    <a:rPr lang="en-US">
                      <a:noFill/>
                    </a:rPr>
                    <a:t> </a:t>
                  </a:r>
                </a:p>
              </p:txBody>
            </p:sp>
          </mc:Fallback>
        </mc:AlternateContent>
        <p:cxnSp>
          <p:nvCxnSpPr>
            <p:cNvPr id="29" name="Curved Connector 37">
              <a:extLst>
                <a:ext uri="{FF2B5EF4-FFF2-40B4-BE49-F238E27FC236}">
                  <a16:creationId xmlns:a16="http://schemas.microsoft.com/office/drawing/2014/main" id="{9AF36095-E3E8-4F3F-AA2C-35D66E0A546C}"/>
                </a:ext>
              </a:extLst>
            </p:cNvPr>
            <p:cNvCxnSpPr>
              <a:stCxn id="27" idx="3"/>
              <a:endCxn id="27" idx="5"/>
            </p:cNvCxnSpPr>
            <p:nvPr/>
          </p:nvCxnSpPr>
          <p:spPr>
            <a:xfrm rot="16200000" flipH="1">
              <a:off x="4572000" y="3048000"/>
              <a:ext cx="1588" cy="538816"/>
            </a:xfrm>
            <a:prstGeom prst="curvedConnector3">
              <a:avLst>
                <a:gd name="adj1" fmla="val 29420160"/>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7D9536D-6BFE-42D6-8B66-2876384988FB}"/>
                </a:ext>
              </a:extLst>
            </p:cNvPr>
            <p:cNvCxnSpPr>
              <a:stCxn id="28" idx="2"/>
              <a:endCxn id="27" idx="6"/>
            </p:cNvCxnSpPr>
            <p:nvPr/>
          </p:nvCxnSpPr>
          <p:spPr>
            <a:xfrm rot="10800000">
              <a:off x="4953000" y="3048000"/>
              <a:ext cx="17526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2" name="Curved Connector 37">
              <a:extLst>
                <a:ext uri="{FF2B5EF4-FFF2-40B4-BE49-F238E27FC236}">
                  <a16:creationId xmlns:a16="http://schemas.microsoft.com/office/drawing/2014/main" id="{10790E77-20CA-474B-995A-9A9D3F4E4968}"/>
                </a:ext>
              </a:extLst>
            </p:cNvPr>
            <p:cNvCxnSpPr>
              <a:stCxn id="23" idx="3"/>
              <a:endCxn id="23" idx="5"/>
            </p:cNvCxnSpPr>
            <p:nvPr/>
          </p:nvCxnSpPr>
          <p:spPr>
            <a:xfrm rot="16200000" flipH="1">
              <a:off x="2057400" y="3048000"/>
              <a:ext cx="1588" cy="538816"/>
            </a:xfrm>
            <a:prstGeom prst="curvedConnector3">
              <a:avLst>
                <a:gd name="adj1" fmla="val 32619154"/>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3" name="Curved Connector 37">
              <a:extLst>
                <a:ext uri="{FF2B5EF4-FFF2-40B4-BE49-F238E27FC236}">
                  <a16:creationId xmlns:a16="http://schemas.microsoft.com/office/drawing/2014/main" id="{885D6461-5118-41B3-A7B7-0DE5CDEA53E5}"/>
                </a:ext>
              </a:extLst>
            </p:cNvPr>
            <p:cNvCxnSpPr>
              <a:stCxn id="28" idx="0"/>
              <a:endCxn id="23" idx="7"/>
            </p:cNvCxnSpPr>
            <p:nvPr/>
          </p:nvCxnSpPr>
          <p:spPr>
            <a:xfrm rot="16200000" flipH="1" flipV="1">
              <a:off x="4650908" y="342900"/>
              <a:ext cx="111592" cy="4759792"/>
            </a:xfrm>
            <a:prstGeom prst="curvedConnector3">
              <a:avLst>
                <a:gd name="adj1" fmla="val -409707"/>
              </a:avLst>
            </a:prstGeom>
            <a:ln w="25400">
              <a:tailEnd type="triangle" w="lg"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4" name="TextBox 33">
                  <a:extLst>
                    <a:ext uri="{FF2B5EF4-FFF2-40B4-BE49-F238E27FC236}">
                      <a16:creationId xmlns:a16="http://schemas.microsoft.com/office/drawing/2014/main" id="{BE8A746A-4CDB-4693-B18D-B051105497A3}"/>
                    </a:ext>
                  </a:extLst>
                </p:cNvPr>
                <p:cNvSpPr txBox="1"/>
                <p:nvPr/>
              </p:nvSpPr>
              <p:spPr>
                <a:xfrm>
                  <a:off x="4267200" y="1752599"/>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4" name="TextBox 33">
                  <a:extLst>
                    <a:ext uri="{FF2B5EF4-FFF2-40B4-BE49-F238E27FC236}">
                      <a16:creationId xmlns:a16="http://schemas.microsoft.com/office/drawing/2014/main" id="{BE8A746A-4CDB-4693-B18D-B051105497A3}"/>
                    </a:ext>
                  </a:extLst>
                </p:cNvPr>
                <p:cNvSpPr txBox="1">
                  <a:spLocks noRot="1" noChangeAspect="1" noMove="1" noResize="1" noEditPoints="1" noAdjustHandles="1" noChangeArrowheads="1" noChangeShapeType="1" noTextEdit="1"/>
                </p:cNvSpPr>
                <p:nvPr/>
              </p:nvSpPr>
              <p:spPr>
                <a:xfrm>
                  <a:off x="4267200" y="1752599"/>
                  <a:ext cx="533400"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a:extLst>
                    <a:ext uri="{FF2B5EF4-FFF2-40B4-BE49-F238E27FC236}">
                      <a16:creationId xmlns:a16="http://schemas.microsoft.com/office/drawing/2014/main" id="{7BBB4661-00C5-4BF6-AF7E-AAAFDF6F83C2}"/>
                    </a:ext>
                  </a:extLst>
                </p:cNvPr>
                <p:cNvSpPr txBox="1"/>
                <p:nvPr/>
              </p:nvSpPr>
              <p:spPr>
                <a:xfrm>
                  <a:off x="5562600" y="2586334"/>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35" name="TextBox 34">
                  <a:extLst>
                    <a:ext uri="{FF2B5EF4-FFF2-40B4-BE49-F238E27FC236}">
                      <a16:creationId xmlns:a16="http://schemas.microsoft.com/office/drawing/2014/main" id="{7BBB4661-00C5-4BF6-AF7E-AAAFDF6F83C2}"/>
                    </a:ext>
                  </a:extLst>
                </p:cNvPr>
                <p:cNvSpPr txBox="1">
                  <a:spLocks noRot="1" noChangeAspect="1" noMove="1" noResize="1" noEditPoints="1" noAdjustHandles="1" noChangeArrowheads="1" noChangeShapeType="1" noTextEdit="1"/>
                </p:cNvSpPr>
                <p:nvPr/>
              </p:nvSpPr>
              <p:spPr>
                <a:xfrm>
                  <a:off x="5562600" y="2586334"/>
                  <a:ext cx="533400"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a:extLst>
                    <a:ext uri="{FF2B5EF4-FFF2-40B4-BE49-F238E27FC236}">
                      <a16:creationId xmlns:a16="http://schemas.microsoft.com/office/drawing/2014/main" id="{C7002A15-3F02-499D-B446-F1DB86B94684}"/>
                    </a:ext>
                  </a:extLst>
                </p:cNvPr>
                <p:cNvSpPr txBox="1"/>
                <p:nvPr/>
              </p:nvSpPr>
              <p:spPr>
                <a:xfrm>
                  <a:off x="5562600" y="3043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36" name="TextBox 35">
                  <a:extLst>
                    <a:ext uri="{FF2B5EF4-FFF2-40B4-BE49-F238E27FC236}">
                      <a16:creationId xmlns:a16="http://schemas.microsoft.com/office/drawing/2014/main" id="{C7002A15-3F02-499D-B446-F1DB86B94684}"/>
                    </a:ext>
                  </a:extLst>
                </p:cNvPr>
                <p:cNvSpPr txBox="1">
                  <a:spLocks noRot="1" noChangeAspect="1" noMove="1" noResize="1" noEditPoints="1" noAdjustHandles="1" noChangeArrowheads="1" noChangeShapeType="1" noTextEdit="1"/>
                </p:cNvSpPr>
                <p:nvPr/>
              </p:nvSpPr>
              <p:spPr>
                <a:xfrm>
                  <a:off x="5562600" y="3043535"/>
                  <a:ext cx="533400" cy="46166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019811A3-B298-409F-A575-900AB4AE92A7}"/>
                    </a:ext>
                  </a:extLst>
                </p:cNvPr>
                <p:cNvSpPr txBox="1"/>
                <p:nvPr/>
              </p:nvSpPr>
              <p:spPr>
                <a:xfrm>
                  <a:off x="3886200" y="3424535"/>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3" name="TextBox 42">
                  <a:extLst>
                    <a:ext uri="{FF2B5EF4-FFF2-40B4-BE49-F238E27FC236}">
                      <a16:creationId xmlns:a16="http://schemas.microsoft.com/office/drawing/2014/main" id="{019811A3-B298-409F-A575-900AB4AE92A7}"/>
                    </a:ext>
                  </a:extLst>
                </p:cNvPr>
                <p:cNvSpPr txBox="1">
                  <a:spLocks noRot="1" noChangeAspect="1" noMove="1" noResize="1" noEditPoints="1" noAdjustHandles="1" noChangeArrowheads="1" noChangeShapeType="1" noTextEdit="1"/>
                </p:cNvSpPr>
                <p:nvPr/>
              </p:nvSpPr>
              <p:spPr>
                <a:xfrm>
                  <a:off x="3886200" y="3424535"/>
                  <a:ext cx="533400" cy="461665"/>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TextBox 43">
                  <a:extLst>
                    <a:ext uri="{FF2B5EF4-FFF2-40B4-BE49-F238E27FC236}">
                      <a16:creationId xmlns:a16="http://schemas.microsoft.com/office/drawing/2014/main" id="{B4C8F657-5DB5-4CBD-B0DB-5C752361491A}"/>
                    </a:ext>
                  </a:extLst>
                </p:cNvPr>
                <p:cNvSpPr txBox="1"/>
                <p:nvPr/>
              </p:nvSpPr>
              <p:spPr>
                <a:xfrm>
                  <a:off x="1371600" y="3429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m:t>
                        </m:r>
                      </m:oMath>
                    </m:oMathPara>
                  </a14:m>
                  <a:endParaRPr lang="en-US" sz="2400" dirty="0"/>
                </a:p>
              </p:txBody>
            </p:sp>
          </mc:Choice>
          <mc:Fallback xmlns="">
            <p:sp>
              <p:nvSpPr>
                <p:cNvPr id="44" name="TextBox 43">
                  <a:extLst>
                    <a:ext uri="{FF2B5EF4-FFF2-40B4-BE49-F238E27FC236}">
                      <a16:creationId xmlns:a16="http://schemas.microsoft.com/office/drawing/2014/main" id="{B4C8F657-5DB5-4CBD-B0DB-5C752361491A}"/>
                    </a:ext>
                  </a:extLst>
                </p:cNvPr>
                <p:cNvSpPr txBox="1">
                  <a:spLocks noRot="1" noChangeAspect="1" noMove="1" noResize="1" noEditPoints="1" noAdjustHandles="1" noChangeArrowheads="1" noChangeShapeType="1" noTextEdit="1"/>
                </p:cNvSpPr>
                <p:nvPr/>
              </p:nvSpPr>
              <p:spPr>
                <a:xfrm>
                  <a:off x="1371600" y="3429000"/>
                  <a:ext cx="533400" cy="461665"/>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5D906321-8FF4-4B8A-AADC-7DCB301DC6E3}"/>
                    </a:ext>
                  </a:extLst>
                </p:cNvPr>
                <p:cNvSpPr txBox="1"/>
                <p:nvPr/>
              </p:nvSpPr>
              <p:spPr>
                <a:xfrm>
                  <a:off x="3048000" y="3048000"/>
                  <a:ext cx="533400" cy="46166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0</m:t>
                        </m:r>
                      </m:oMath>
                    </m:oMathPara>
                  </a14:m>
                  <a:endParaRPr lang="en-US" sz="2400" dirty="0"/>
                </a:p>
              </p:txBody>
            </p:sp>
          </mc:Choice>
          <mc:Fallback xmlns="">
            <p:sp>
              <p:nvSpPr>
                <p:cNvPr id="45" name="TextBox 44">
                  <a:extLst>
                    <a:ext uri="{FF2B5EF4-FFF2-40B4-BE49-F238E27FC236}">
                      <a16:creationId xmlns:a16="http://schemas.microsoft.com/office/drawing/2014/main" id="{5D906321-8FF4-4B8A-AADC-7DCB301DC6E3}"/>
                    </a:ext>
                  </a:extLst>
                </p:cNvPr>
                <p:cNvSpPr txBox="1">
                  <a:spLocks noRot="1" noChangeAspect="1" noMove="1" noResize="1" noEditPoints="1" noAdjustHandles="1" noChangeArrowheads="1" noChangeShapeType="1" noTextEdit="1"/>
                </p:cNvSpPr>
                <p:nvPr/>
              </p:nvSpPr>
              <p:spPr>
                <a:xfrm>
                  <a:off x="3048000" y="3048000"/>
                  <a:ext cx="533400" cy="461665"/>
                </a:xfrm>
                <a:prstGeom prst="rect">
                  <a:avLst/>
                </a:prstGeom>
                <a:blipFill>
                  <a:blip r:embed="rId10"/>
                  <a:stretch>
                    <a:fillRect/>
                  </a:stretch>
                </a:blipFill>
              </p:spPr>
              <p:txBody>
                <a:bodyPr/>
                <a:lstStyle/>
                <a:p>
                  <a:r>
                    <a:rPr lang="en-US">
                      <a:noFill/>
                    </a:rPr>
                    <a:t> </a:t>
                  </a:r>
                </a:p>
              </p:txBody>
            </p:sp>
          </mc:Fallback>
        </mc:AlternateContent>
      </p:grpSp>
      <p:cxnSp>
        <p:nvCxnSpPr>
          <p:cNvPr id="46" name="Straight Arrow Connector 45">
            <a:extLst>
              <a:ext uri="{FF2B5EF4-FFF2-40B4-BE49-F238E27FC236}">
                <a16:creationId xmlns:a16="http://schemas.microsoft.com/office/drawing/2014/main" id="{4DB43043-F708-4CEC-B9B7-9D906C027327}"/>
              </a:ext>
            </a:extLst>
          </p:cNvPr>
          <p:cNvCxnSpPr/>
          <p:nvPr/>
        </p:nvCxnSpPr>
        <p:spPr>
          <a:xfrm>
            <a:off x="2057400" y="3048000"/>
            <a:ext cx="1143000" cy="1588"/>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826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fade">
                                      <p:cBhvr>
                                        <p:cTn id="37" dur="500"/>
                                        <p:tgtEl>
                                          <p:spTgt spid="3">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2" end="12"/>
                                            </p:txEl>
                                          </p:spTgt>
                                        </p:tgtEl>
                                        <p:attrNameLst>
                                          <p:attrName>style.visibility</p:attrName>
                                        </p:attrNameLst>
                                      </p:cBhvr>
                                      <p:to>
                                        <p:strVal val="visible"/>
                                      </p:to>
                                    </p:set>
                                    <p:animEffect transition="in" filter="fade">
                                      <p:cBhvr>
                                        <p:cTn id="4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Eventual-state function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a:t>Let </a:t>
                </a:r>
                <a14:m>
                  <m:oMath xmlns:m="http://schemas.openxmlformats.org/officeDocument/2006/math">
                    <m:r>
                      <a:rPr lang="en-US" i="1" dirty="0" smtClean="0">
                        <a:latin typeface="Cambria Math" panose="02040503050406030204" pitchFamily="18" charset="0"/>
                      </a:rPr>
                      <m:t>𝐴</m:t>
                    </m:r>
                  </m:oMath>
                </a14:m>
                <a:r>
                  <a:rPr lang="en-US" dirty="0"/>
                  <a:t> be a FSA with a set of states </a:t>
                </a:r>
                <a14:m>
                  <m:oMath xmlns:m="http://schemas.openxmlformats.org/officeDocument/2006/math">
                    <m:r>
                      <a:rPr lang="en-US" i="1" dirty="0" smtClean="0">
                        <a:latin typeface="Cambria Math" panose="02040503050406030204" pitchFamily="18" charset="0"/>
                      </a:rPr>
                      <m:t>𝑆</m:t>
                    </m:r>
                  </m:oMath>
                </a14:m>
                <a:r>
                  <a:rPr lang="en-US" dirty="0"/>
                  <a:t>, set of input symbols </a:t>
                </a:r>
                <a14:m>
                  <m:oMath xmlns:m="http://schemas.openxmlformats.org/officeDocument/2006/math">
                    <m:r>
                      <a:rPr lang="en-US" i="1" dirty="0" smtClean="0">
                        <a:latin typeface="Cambria Math" panose="02040503050406030204" pitchFamily="18" charset="0"/>
                      </a:rPr>
                      <m:t>𝐼</m:t>
                    </m:r>
                  </m:oMath>
                </a14:m>
                <a:r>
                  <a:rPr lang="en-US" dirty="0"/>
                  <a:t>, and next-state function </a:t>
                </a:r>
                <a14:m>
                  <m:oMath xmlns:m="http://schemas.openxmlformats.org/officeDocument/2006/math">
                    <m:r>
                      <a:rPr lang="en-US" i="1" dirty="0" smtClean="0">
                        <a:latin typeface="Cambria Math" panose="02040503050406030204" pitchFamily="18" charset="0"/>
                      </a:rPr>
                      <m:t>𝑁</m:t>
                    </m:r>
                    <m:r>
                      <a:rPr lang="en-US" i="1" dirty="0" smtClean="0">
                        <a:latin typeface="Cambria Math" panose="02040503050406030204" pitchFamily="18" charset="0"/>
                      </a:rPr>
                      <m:t>: </m:t>
                    </m:r>
                    <m:r>
                      <a:rPr lang="en-US" i="1" dirty="0" smtClean="0">
                        <a:latin typeface="Cambria Math" panose="02040503050406030204" pitchFamily="18" charset="0"/>
                      </a:rPr>
                      <m:t>𝑋</m:t>
                    </m:r>
                    <m:r>
                      <a:rPr lang="en-US" b="0" i="1" dirty="0" smtClean="0">
                        <a:latin typeface="Cambria Math" panose="02040503050406030204" pitchFamily="18" charset="0"/>
                      </a:rPr>
                      <m:t>×</m:t>
                    </m:r>
                    <m:r>
                      <a:rPr lang="en-US" i="1" dirty="0" smtClean="0">
                        <a:latin typeface="Cambria Math" panose="02040503050406030204" pitchFamily="18" charset="0"/>
                      </a:rPr>
                      <m:t>𝐼</m:t>
                    </m:r>
                    <m:r>
                      <a:rPr lang="en-US" b="0" i="1" dirty="0" smtClean="0">
                        <a:latin typeface="Cambria Math" panose="02040503050406030204" pitchFamily="18" charset="0"/>
                        <a:sym typeface="Symbol"/>
                      </a:rPr>
                      <m:t>→</m:t>
                    </m:r>
                    <m:r>
                      <a:rPr lang="en-US" i="1" dirty="0" smtClean="0">
                        <a:latin typeface="Cambria Math" panose="02040503050406030204" pitchFamily="18" charset="0"/>
                        <a:sym typeface="Symbol"/>
                      </a:rPr>
                      <m:t>𝑆</m:t>
                    </m:r>
                  </m:oMath>
                </a14:m>
                <a:endParaRPr lang="en-US" i="1" dirty="0">
                  <a:sym typeface="Symbol"/>
                </a:endParaRPr>
              </a:p>
              <a:p>
                <a:r>
                  <a:rPr lang="en-US" dirty="0">
                    <a:sym typeface="Symbol"/>
                  </a:rPr>
                  <a:t>Let </a:t>
                </a:r>
                <a14:m>
                  <m:oMath xmlns:m="http://schemas.openxmlformats.org/officeDocument/2006/math">
                    <m:sSup>
                      <m:sSupPr>
                        <m:ctrlPr>
                          <a:rPr lang="en-US" b="0" i="1" dirty="0" smtClean="0">
                            <a:latin typeface="Cambria Math" panose="02040503050406030204" pitchFamily="18" charset="0"/>
                            <a:sym typeface="Symbol"/>
                          </a:rPr>
                        </m:ctrlPr>
                      </m:sSupPr>
                      <m:e>
                        <m:r>
                          <a:rPr lang="en-US" i="1" dirty="0" smtClean="0">
                            <a:latin typeface="Cambria Math" panose="02040503050406030204" pitchFamily="18" charset="0"/>
                            <a:sym typeface="Symbol"/>
                          </a:rPr>
                          <m:t>𝐼</m:t>
                        </m:r>
                      </m:e>
                      <m:sup>
                        <m:r>
                          <a:rPr lang="en-US" b="0" i="1" dirty="0" smtClean="0">
                            <a:latin typeface="Cambria Math" panose="02040503050406030204" pitchFamily="18" charset="0"/>
                            <a:sym typeface="Symbol"/>
                          </a:rPr>
                          <m:t>∗</m:t>
                        </m:r>
                      </m:sup>
                    </m:sSup>
                  </m:oMath>
                </a14:m>
                <a:r>
                  <a:rPr lang="en-US" dirty="0">
                    <a:sym typeface="Symbol"/>
                  </a:rPr>
                  <a:t> be the set of all strings over </a:t>
                </a:r>
                <a14:m>
                  <m:oMath xmlns:m="http://schemas.openxmlformats.org/officeDocument/2006/math">
                    <m:r>
                      <a:rPr lang="en-US" i="1" dirty="0" smtClean="0">
                        <a:latin typeface="Cambria Math" panose="02040503050406030204" pitchFamily="18" charset="0"/>
                        <a:sym typeface="Symbol"/>
                      </a:rPr>
                      <m:t>𝐼</m:t>
                    </m:r>
                  </m:oMath>
                </a14:m>
                <a:endParaRPr lang="en-US" i="1" dirty="0">
                  <a:sym typeface="Symbol"/>
                </a:endParaRPr>
              </a:p>
              <a:p>
                <a:r>
                  <a:rPr lang="en-US" dirty="0">
                    <a:sym typeface="Symbol"/>
                  </a:rPr>
                  <a:t>The </a:t>
                </a:r>
                <a:r>
                  <a:rPr lang="en-US" b="1" dirty="0">
                    <a:sym typeface="Symbol"/>
                  </a:rPr>
                  <a:t>eventual-state function</a:t>
                </a:r>
                <a:r>
                  <a:rPr lang="en-US" dirty="0">
                    <a:sym typeface="Symbol"/>
                  </a:rPr>
                  <a:t> </a:t>
                </a:r>
                <a14:m>
                  <m:oMath xmlns:m="http://schemas.openxmlformats.org/officeDocument/2006/math">
                    <m:sSup>
                      <m:sSupPr>
                        <m:ctrlPr>
                          <a:rPr lang="en-US" b="0" i="1" dirty="0" smtClean="0">
                            <a:latin typeface="Cambria Math" panose="02040503050406030204" pitchFamily="18" charset="0"/>
                          </a:rPr>
                        </m:ctrlPr>
                      </m:sSupPr>
                      <m:e>
                        <m:r>
                          <a:rPr lang="en-US" i="1" dirty="0">
                            <a:latin typeface="Cambria Math" panose="02040503050406030204" pitchFamily="18" charset="0"/>
                          </a:rPr>
                          <m:t>𝑁</m:t>
                        </m:r>
                      </m:e>
                      <m:sup>
                        <m:r>
                          <a:rPr lang="en-US" b="0" i="1" dirty="0" smtClean="0">
                            <a:latin typeface="Cambria Math" panose="02040503050406030204" pitchFamily="18" charset="0"/>
                          </a:rPr>
                          <m:t>∗</m:t>
                        </m:r>
                      </m:sup>
                    </m:sSup>
                    <m:r>
                      <a:rPr lang="en-US" i="1" dirty="0">
                        <a:latin typeface="Cambria Math" panose="02040503050406030204" pitchFamily="18" charset="0"/>
                      </a:rPr>
                      <m:t>: </m:t>
                    </m:r>
                    <m:r>
                      <a:rPr lang="en-US" i="1" dirty="0">
                        <a:latin typeface="Cambria Math" panose="02040503050406030204" pitchFamily="18" charset="0"/>
                      </a:rPr>
                      <m:t>𝑋</m:t>
                    </m:r>
                    <m:r>
                      <a:rPr lang="en-US" i="1" dirty="0">
                        <a:latin typeface="Cambria Math" panose="02040503050406030204" pitchFamily="18" charset="0"/>
                      </a:rPr>
                      <m:t>×</m:t>
                    </m:r>
                    <m:sSup>
                      <m:sSupPr>
                        <m:ctrlPr>
                          <a:rPr lang="en-US" b="0" i="1" dirty="0" smtClean="0">
                            <a:latin typeface="Cambria Math" panose="02040503050406030204" pitchFamily="18" charset="0"/>
                          </a:rPr>
                        </m:ctrlPr>
                      </m:sSupPr>
                      <m:e>
                        <m:r>
                          <a:rPr lang="en-US" i="1" dirty="0">
                            <a:latin typeface="Cambria Math" panose="02040503050406030204" pitchFamily="18" charset="0"/>
                          </a:rPr>
                          <m:t>𝐼</m:t>
                        </m:r>
                      </m:e>
                      <m:sup>
                        <m:r>
                          <a:rPr lang="en-US" b="0" i="1" dirty="0" smtClean="0">
                            <a:latin typeface="Cambria Math" panose="02040503050406030204" pitchFamily="18" charset="0"/>
                          </a:rPr>
                          <m:t>∗</m:t>
                        </m:r>
                      </m:sup>
                    </m:sSup>
                    <m:r>
                      <a:rPr lang="en-US" i="1" dirty="0">
                        <a:latin typeface="Cambria Math" panose="02040503050406030204" pitchFamily="18" charset="0"/>
                        <a:sym typeface="Symbol"/>
                      </a:rPr>
                      <m:t>→</m:t>
                    </m:r>
                    <m:r>
                      <a:rPr lang="en-US" i="1" dirty="0">
                        <a:latin typeface="Cambria Math" panose="02040503050406030204" pitchFamily="18" charset="0"/>
                        <a:sym typeface="Symbol"/>
                      </a:rPr>
                      <m:t>𝑆</m:t>
                    </m:r>
                  </m:oMath>
                </a14:m>
                <a:r>
                  <a:rPr lang="en-US" dirty="0">
                    <a:sym typeface="Symbol"/>
                  </a:rPr>
                  <a:t> is the following</a:t>
                </a:r>
              </a:p>
              <a:p>
                <a:pPr lvl="1"/>
                <a14:m>
                  <m:oMath xmlns:m="http://schemas.openxmlformats.org/officeDocument/2006/math">
                    <m:sSup>
                      <m:sSupPr>
                        <m:ctrlPr>
                          <a:rPr lang="en-US" b="0" i="1" dirty="0" smtClean="0">
                            <a:latin typeface="Cambria Math" panose="02040503050406030204" pitchFamily="18" charset="0"/>
                            <a:sym typeface="Symbol"/>
                          </a:rPr>
                        </m:ctrlPr>
                      </m:sSupPr>
                      <m:e>
                        <m:r>
                          <a:rPr lang="en-US" i="1" dirty="0" smtClean="0">
                            <a:latin typeface="Cambria Math" panose="02040503050406030204" pitchFamily="18" charset="0"/>
                            <a:sym typeface="Symbol"/>
                          </a:rPr>
                          <m:t>𝑁</m:t>
                        </m:r>
                      </m:e>
                      <m:sup>
                        <m:r>
                          <a:rPr lang="en-US" b="0" i="1" dirty="0" smtClean="0">
                            <a:latin typeface="Cambria Math" panose="02040503050406030204" pitchFamily="18" charset="0"/>
                            <a:sym typeface="Symbol"/>
                          </a:rPr>
                          <m:t>∗</m:t>
                        </m:r>
                      </m:sup>
                    </m:sSup>
                    <m:r>
                      <a:rPr lang="en-US" i="1" dirty="0" smtClean="0">
                        <a:latin typeface="Cambria Math" panose="02040503050406030204" pitchFamily="18" charset="0"/>
                        <a:sym typeface="Symbol"/>
                      </a:rPr>
                      <m:t>(</m:t>
                    </m:r>
                    <m:r>
                      <a:rPr lang="en-US" i="1" dirty="0" err="1" smtClean="0">
                        <a:latin typeface="Cambria Math" panose="02040503050406030204" pitchFamily="18" charset="0"/>
                        <a:sym typeface="Symbol"/>
                      </a:rPr>
                      <m:t>𝑠</m:t>
                    </m:r>
                    <m:r>
                      <a:rPr lang="en-US" i="1" dirty="0" err="1" smtClean="0">
                        <a:latin typeface="Cambria Math" panose="02040503050406030204" pitchFamily="18" charset="0"/>
                        <a:sym typeface="Symbol"/>
                      </a:rPr>
                      <m:t>,</m:t>
                    </m:r>
                    <m:r>
                      <a:rPr lang="en-US" i="1" dirty="0" err="1" smtClean="0">
                        <a:latin typeface="Cambria Math" panose="02040503050406030204" pitchFamily="18" charset="0"/>
                        <a:sym typeface="Symbol"/>
                      </a:rPr>
                      <m:t>𝑤</m:t>
                    </m:r>
                    <m:r>
                      <a:rPr lang="en-US" i="1" dirty="0" smtClean="0">
                        <a:latin typeface="Cambria Math" panose="02040503050406030204" pitchFamily="18" charset="0"/>
                        <a:sym typeface="Symbol"/>
                      </a:rPr>
                      <m:t>)</m:t>
                    </m:r>
                  </m:oMath>
                </a14:m>
                <a:r>
                  <a:rPr lang="en-US" dirty="0">
                    <a:sym typeface="Symbol"/>
                  </a:rPr>
                  <a:t> = the state that </a:t>
                </a:r>
                <a14:m>
                  <m:oMath xmlns:m="http://schemas.openxmlformats.org/officeDocument/2006/math">
                    <m:r>
                      <a:rPr lang="en-US" i="1" dirty="0" smtClean="0">
                        <a:latin typeface="Cambria Math" panose="02040503050406030204" pitchFamily="18" charset="0"/>
                        <a:sym typeface="Symbol"/>
                      </a:rPr>
                      <m:t>𝐴</m:t>
                    </m:r>
                  </m:oMath>
                </a14:m>
                <a:r>
                  <a:rPr lang="en-US" dirty="0">
                    <a:sym typeface="Symbol"/>
                  </a:rPr>
                  <a:t> goes to if the symbols of </a:t>
                </a:r>
                <a14:m>
                  <m:oMath xmlns:m="http://schemas.openxmlformats.org/officeDocument/2006/math">
                    <m:r>
                      <a:rPr lang="en-US" i="1" dirty="0" smtClean="0">
                        <a:latin typeface="Cambria Math" panose="02040503050406030204" pitchFamily="18" charset="0"/>
                        <a:sym typeface="Symbol"/>
                      </a:rPr>
                      <m:t>𝑤</m:t>
                    </m:r>
                  </m:oMath>
                </a14:m>
                <a:r>
                  <a:rPr lang="en-US" dirty="0">
                    <a:sym typeface="Symbol"/>
                  </a:rPr>
                  <a:t> are input to </a:t>
                </a:r>
                <a14:m>
                  <m:oMath xmlns:m="http://schemas.openxmlformats.org/officeDocument/2006/math">
                    <m:r>
                      <a:rPr lang="en-US" i="1" dirty="0" smtClean="0">
                        <a:latin typeface="Cambria Math" panose="02040503050406030204" pitchFamily="18" charset="0"/>
                        <a:sym typeface="Symbol"/>
                      </a:rPr>
                      <m:t>𝐴</m:t>
                    </m:r>
                  </m:oMath>
                </a14:m>
                <a:r>
                  <a:rPr lang="en-US" dirty="0">
                    <a:sym typeface="Symbol"/>
                  </a:rPr>
                  <a:t> in sequence, starting with </a:t>
                </a:r>
                <a14:m>
                  <m:oMath xmlns:m="http://schemas.openxmlformats.org/officeDocument/2006/math">
                    <m:r>
                      <a:rPr lang="en-US" i="1" dirty="0" smtClean="0">
                        <a:latin typeface="Cambria Math" panose="02040503050406030204" pitchFamily="18" charset="0"/>
                        <a:sym typeface="Symbol"/>
                      </a:rPr>
                      <m:t>𝐴</m:t>
                    </m:r>
                  </m:oMath>
                </a14:m>
                <a:r>
                  <a:rPr lang="en-US" dirty="0">
                    <a:sym typeface="Symbol"/>
                  </a:rPr>
                  <a:t> in state </a:t>
                </a:r>
                <a14:m>
                  <m:oMath xmlns:m="http://schemas.openxmlformats.org/officeDocument/2006/math">
                    <m:r>
                      <a:rPr lang="en-US" i="1" dirty="0" smtClean="0">
                        <a:latin typeface="Cambria Math" panose="02040503050406030204" pitchFamily="18" charset="0"/>
                        <a:sym typeface="Symbol"/>
                      </a:rPr>
                      <m:t>𝑠</m:t>
                    </m:r>
                  </m:oMath>
                </a14:m>
                <a:endParaRPr lang="en-US" i="1" dirty="0">
                  <a:sym typeface="Symbol"/>
                </a:endParaRPr>
              </a:p>
              <a:p>
                <a:r>
                  <a:rPr lang="en-US" dirty="0">
                    <a:sym typeface="Symbol"/>
                  </a:rPr>
                  <a:t>All of this is just a notational convenience so that we have a way of talking about the state that a </a:t>
                </a:r>
                <a:r>
                  <a:rPr lang="en-US" i="1" dirty="0">
                    <a:sym typeface="Symbol"/>
                  </a:rPr>
                  <a:t>whole string</a:t>
                </a:r>
                <a:r>
                  <a:rPr lang="en-US" dirty="0">
                    <a:sym typeface="Symbol"/>
                  </a:rPr>
                  <a:t> will transition an FSA to</a:t>
                </a:r>
              </a:p>
              <a:p>
                <a:r>
                  <a:rPr lang="en-US" dirty="0">
                    <a:sym typeface="Symbol"/>
                  </a:rPr>
                  <a:t>We say that </a:t>
                </a:r>
                <a14:m>
                  <m:oMath xmlns:m="http://schemas.openxmlformats.org/officeDocument/2006/math">
                    <m:r>
                      <a:rPr lang="en-US" i="1" dirty="0" smtClean="0">
                        <a:latin typeface="Cambria Math" panose="02040503050406030204" pitchFamily="18" charset="0"/>
                        <a:sym typeface="Symbol"/>
                      </a:rPr>
                      <m:t>𝑤</m:t>
                    </m:r>
                  </m:oMath>
                </a14:m>
                <a:r>
                  <a:rPr lang="en-US" dirty="0">
                    <a:sym typeface="Symbol"/>
                  </a:rPr>
                  <a:t> </a:t>
                </a:r>
                <a:r>
                  <a:rPr lang="en-US" b="1" dirty="0">
                    <a:sym typeface="Symbol"/>
                  </a:rPr>
                  <a:t>is accepted by </a:t>
                </a:r>
                <a14:m>
                  <m:oMath xmlns:m="http://schemas.openxmlformats.org/officeDocument/2006/math">
                    <m:r>
                      <a:rPr lang="en-US" i="1" dirty="0" smtClean="0">
                        <a:latin typeface="Cambria Math" panose="02040503050406030204" pitchFamily="18" charset="0"/>
                        <a:sym typeface="Symbol"/>
                      </a:rPr>
                      <m:t>𝐴</m:t>
                    </m:r>
                  </m:oMath>
                </a14:m>
                <a:r>
                  <a:rPr lang="en-US" dirty="0">
                    <a:sym typeface="Symbol"/>
                  </a:rPr>
                  <a:t> </a:t>
                </a:r>
                <a:r>
                  <a:rPr lang="en-US" dirty="0" err="1">
                    <a:sym typeface="Symbol"/>
                  </a:rPr>
                  <a:t>iff</a:t>
                </a:r>
                <a:r>
                  <a:rPr lang="en-US" dirty="0">
                    <a:sym typeface="Symbol"/>
                  </a:rPr>
                  <a:t> </a:t>
                </a:r>
                <a14:m>
                  <m:oMath xmlns:m="http://schemas.openxmlformats.org/officeDocument/2006/math">
                    <m:sSup>
                      <m:sSupPr>
                        <m:ctrlPr>
                          <a:rPr lang="en-US" b="0" i="1" dirty="0" smtClean="0">
                            <a:latin typeface="Cambria Math" panose="02040503050406030204" pitchFamily="18" charset="0"/>
                            <a:sym typeface="Symbol"/>
                          </a:rPr>
                        </m:ctrlPr>
                      </m:sSupPr>
                      <m:e>
                        <m:r>
                          <a:rPr lang="en-US" i="1" dirty="0" smtClean="0">
                            <a:latin typeface="Cambria Math" panose="02040503050406030204" pitchFamily="18" charset="0"/>
                            <a:sym typeface="Symbol"/>
                          </a:rPr>
                          <m:t>𝑁</m:t>
                        </m:r>
                      </m:e>
                      <m:sup>
                        <m:r>
                          <a:rPr lang="en-US" b="0" i="1" dirty="0" smtClean="0">
                            <a:latin typeface="Cambria Math" panose="02040503050406030204" pitchFamily="18" charset="0"/>
                            <a:sym typeface="Symbol"/>
                          </a:rPr>
                          <m:t>∗</m:t>
                        </m:r>
                      </m:sup>
                    </m:sSup>
                    <m:r>
                      <a:rPr lang="en-US" i="1" dirty="0" smtClean="0">
                        <a:latin typeface="Cambria Math" panose="02040503050406030204" pitchFamily="18" charset="0"/>
                        <a:sym typeface="Symbol"/>
                      </a:rPr>
                      <m:t>(</m:t>
                    </m:r>
                    <m:sSub>
                      <m:sSubPr>
                        <m:ctrlPr>
                          <a:rPr lang="en-US" b="0" i="1" dirty="0" smtClean="0">
                            <a:latin typeface="Cambria Math" panose="02040503050406030204" pitchFamily="18" charset="0"/>
                            <a:sym typeface="Symbol"/>
                          </a:rPr>
                        </m:ctrlPr>
                      </m:sSubPr>
                      <m:e>
                        <m:r>
                          <a:rPr lang="en-US" i="1" dirty="0" smtClean="0">
                            <a:latin typeface="Cambria Math" panose="02040503050406030204" pitchFamily="18" charset="0"/>
                            <a:sym typeface="Symbol"/>
                          </a:rPr>
                          <m:t>𝑠</m:t>
                        </m:r>
                      </m:e>
                      <m:sub>
                        <m:r>
                          <a:rPr lang="en-US" b="0" i="1" dirty="0" smtClean="0">
                            <a:latin typeface="Cambria Math" panose="02040503050406030204" pitchFamily="18" charset="0"/>
                            <a:sym typeface="Symbol"/>
                          </a:rPr>
                          <m:t>0</m:t>
                        </m:r>
                      </m:sub>
                    </m:sSub>
                    <m:r>
                      <a:rPr lang="en-US" i="1" dirty="0" smtClean="0">
                        <a:latin typeface="Cambria Math" panose="02040503050406030204" pitchFamily="18" charset="0"/>
                        <a:sym typeface="Symbol"/>
                      </a:rPr>
                      <m:t>, </m:t>
                    </m:r>
                    <m:r>
                      <a:rPr lang="en-US" i="1" dirty="0" smtClean="0">
                        <a:latin typeface="Cambria Math" panose="02040503050406030204" pitchFamily="18" charset="0"/>
                        <a:sym typeface="Symbol"/>
                      </a:rPr>
                      <m:t>𝑤</m:t>
                    </m:r>
                    <m:r>
                      <a:rPr lang="en-US" i="1" dirty="0" smtClean="0">
                        <a:latin typeface="Cambria Math" panose="02040503050406030204" pitchFamily="18" charset="0"/>
                        <a:sym typeface="Symbol"/>
                      </a:rPr>
                      <m:t>)</m:t>
                    </m:r>
                  </m:oMath>
                </a14:m>
                <a:r>
                  <a:rPr lang="en-US" dirty="0">
                    <a:sym typeface="Symbol"/>
                  </a:rPr>
                  <a:t> is an accepting state of </a:t>
                </a:r>
                <a14:m>
                  <m:oMath xmlns:m="http://schemas.openxmlformats.org/officeDocument/2006/math">
                    <m:r>
                      <a:rPr lang="en-US" i="1" dirty="0" smtClean="0">
                        <a:latin typeface="Cambria Math" panose="02040503050406030204" pitchFamily="18" charset="0"/>
                        <a:sym typeface="Symbol"/>
                      </a:rPr>
                      <m:t>𝐴</m:t>
                    </m:r>
                  </m:oMath>
                </a14:m>
                <a:endParaRPr lang="en-US" i="1" dirty="0">
                  <a:sym typeface="Symbol"/>
                </a:endParaRPr>
              </a:p>
              <a:p>
                <a:r>
                  <a:rPr lang="en-US" dirty="0">
                    <a:sym typeface="Symbol"/>
                  </a:rPr>
                  <a:t>The language of </a:t>
                </a:r>
                <a14:m>
                  <m:oMath xmlns:m="http://schemas.openxmlformats.org/officeDocument/2006/math">
                    <m:r>
                      <a:rPr lang="en-US" i="1" dirty="0" smtClean="0">
                        <a:latin typeface="Cambria Math" panose="02040503050406030204" pitchFamily="18" charset="0"/>
                        <a:sym typeface="Symbol"/>
                      </a:rPr>
                      <m:t>𝐴</m:t>
                    </m:r>
                  </m:oMath>
                </a14:m>
                <a:r>
                  <a:rPr lang="en-US" dirty="0">
                    <a:sym typeface="Symbol"/>
                  </a:rPr>
                  <a:t>, </a:t>
                </a:r>
                <a14:m>
                  <m:oMath xmlns:m="http://schemas.openxmlformats.org/officeDocument/2006/math">
                    <m:r>
                      <a:rPr lang="en-US" i="1" dirty="0" smtClean="0">
                        <a:latin typeface="Cambria Math" panose="02040503050406030204" pitchFamily="18" charset="0"/>
                        <a:sym typeface="Symbol"/>
                      </a:rPr>
                      <m:t>𝐿</m:t>
                    </m:r>
                    <m:r>
                      <a:rPr lang="en-US" i="1" dirty="0" smtClean="0">
                        <a:latin typeface="Cambria Math" panose="02040503050406030204" pitchFamily="18" charset="0"/>
                        <a:sym typeface="Symbol"/>
                      </a:rPr>
                      <m:t>(</m:t>
                    </m:r>
                    <m:r>
                      <a:rPr lang="en-US" i="1" dirty="0" smtClean="0">
                        <a:latin typeface="Cambria Math" panose="02040503050406030204" pitchFamily="18" charset="0"/>
                        <a:sym typeface="Symbol"/>
                      </a:rPr>
                      <m:t>𝐴</m:t>
                    </m:r>
                    <m:r>
                      <a:rPr lang="en-US" i="1" dirty="0" smtClean="0">
                        <a:latin typeface="Cambria Math" panose="02040503050406030204" pitchFamily="18" charset="0"/>
                        <a:sym typeface="Symbol"/>
                      </a:rPr>
                      <m:t>) = { </m:t>
                    </m:r>
                    <m:r>
                      <a:rPr lang="en-US" i="1" dirty="0" smtClean="0">
                        <a:latin typeface="Cambria Math" panose="02040503050406030204" pitchFamily="18" charset="0"/>
                        <a:sym typeface="Symbol"/>
                      </a:rPr>
                      <m:t>𝑤</m:t>
                    </m:r>
                    <m:r>
                      <a:rPr lang="en-US" b="0" i="1" dirty="0" smtClean="0">
                        <a:latin typeface="Cambria Math" panose="02040503050406030204" pitchFamily="18" charset="0"/>
                        <a:sym typeface="Symbol"/>
                      </a:rPr>
                      <m:t>∈</m:t>
                    </m:r>
                    <m:r>
                      <a:rPr lang="en-US" i="1" dirty="0" smtClean="0">
                        <a:latin typeface="Cambria Math" panose="02040503050406030204" pitchFamily="18" charset="0"/>
                        <a:sym typeface="Symbol"/>
                      </a:rPr>
                      <m:t> </m:t>
                    </m:r>
                    <m:sSup>
                      <m:sSupPr>
                        <m:ctrlPr>
                          <a:rPr lang="en-US" b="0" i="1" dirty="0" smtClean="0">
                            <a:latin typeface="Cambria Math" panose="02040503050406030204" pitchFamily="18" charset="0"/>
                            <a:sym typeface="Symbol"/>
                          </a:rPr>
                        </m:ctrlPr>
                      </m:sSupPr>
                      <m:e>
                        <m:r>
                          <a:rPr lang="en-US" i="1" dirty="0" smtClean="0">
                            <a:latin typeface="Cambria Math" panose="02040503050406030204" pitchFamily="18" charset="0"/>
                            <a:sym typeface="Symbol"/>
                          </a:rPr>
                          <m:t>𝐼</m:t>
                        </m:r>
                      </m:e>
                      <m:sup>
                        <m:r>
                          <a:rPr lang="en-US" b="0" i="1" dirty="0" smtClean="0">
                            <a:latin typeface="Cambria Math" panose="02040503050406030204" pitchFamily="18" charset="0"/>
                            <a:sym typeface="Symbol"/>
                          </a:rPr>
                          <m:t>∗</m:t>
                        </m:r>
                      </m:sup>
                    </m:sSup>
                    <m:r>
                      <a:rPr lang="en-US" i="1" dirty="0" smtClean="0">
                        <a:latin typeface="Cambria Math" panose="02040503050406030204" pitchFamily="18" charset="0"/>
                        <a:sym typeface="Symbol"/>
                      </a:rPr>
                      <m:t> | </m:t>
                    </m:r>
                    <m:r>
                      <a:rPr lang="en-US" i="1" dirty="0" smtClean="0">
                        <a:latin typeface="Cambria Math" panose="02040503050406030204" pitchFamily="18" charset="0"/>
                        <a:sym typeface="Symbol"/>
                      </a:rPr>
                      <m:t>𝑤</m:t>
                    </m:r>
                  </m:oMath>
                </a14:m>
                <a:r>
                  <a:rPr lang="en-US" dirty="0">
                    <a:sym typeface="Symbol"/>
                  </a:rPr>
                  <a:t> is accepted by </a:t>
                </a:r>
                <a14:m>
                  <m:oMath xmlns:m="http://schemas.openxmlformats.org/officeDocument/2006/math">
                    <m:r>
                      <a:rPr lang="en-US" i="1" dirty="0" smtClean="0">
                        <a:latin typeface="Cambria Math" panose="02040503050406030204" pitchFamily="18" charset="0"/>
                        <a:sym typeface="Symbol"/>
                      </a:rPr>
                      <m:t>𝐴</m:t>
                    </m:r>
                    <m:r>
                      <a:rPr lang="en-US" i="1" dirty="0" smtClean="0">
                        <a:latin typeface="Cambria Math" panose="02040503050406030204" pitchFamily="18" charset="0"/>
                        <a:sym typeface="Symbol"/>
                      </a:rPr>
                      <m:t> }</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2372" r="-1833"/>
                </a:stretch>
              </a:blipFill>
            </p:spPr>
            <p:txBody>
              <a:bodyPr/>
              <a:lstStyle/>
              <a:p>
                <a:r>
                  <a:rPr lang="en-US">
                    <a:noFill/>
                  </a:rPr>
                  <a:t> </a:t>
                </a:r>
              </a:p>
            </p:txBody>
          </p:sp>
        </mc:Fallback>
      </mc:AlternateContent>
    </p:spTree>
    <p:extLst>
      <p:ext uri="{BB962C8B-B14F-4D97-AF65-F5344CB8AC3E}">
        <p14:creationId xmlns:p14="http://schemas.microsoft.com/office/powerpoint/2010/main" val="3353379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Designing automata</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Design a finite-state automaton that accepts  the set of all strings of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such that the number of </a:t>
                </a:r>
                <a14:m>
                  <m:oMath xmlns:m="http://schemas.openxmlformats.org/officeDocument/2006/math">
                    <m:r>
                      <a:rPr lang="en-US" i="1" dirty="0" smtClean="0">
                        <a:latin typeface="Cambria Math" panose="02040503050406030204" pitchFamily="18" charset="0"/>
                      </a:rPr>
                      <m:t>1</m:t>
                    </m:r>
                  </m:oMath>
                </a14:m>
                <a:r>
                  <a:rPr lang="en-US" dirty="0"/>
                  <a:t>'s in the string is divisible by </a:t>
                </a:r>
                <a14:m>
                  <m:oMath xmlns:m="http://schemas.openxmlformats.org/officeDocument/2006/math">
                    <m:r>
                      <a:rPr lang="en-US" i="1" dirty="0" smtClean="0">
                        <a:latin typeface="Cambria Math" panose="02040503050406030204" pitchFamily="18" charset="0"/>
                      </a:rPr>
                      <m:t>3</m:t>
                    </m:r>
                  </m:oMath>
                </a14:m>
                <a:endParaRPr lang="en-US" dirty="0"/>
              </a:p>
              <a:p>
                <a:r>
                  <a:rPr lang="en-US" dirty="0"/>
                  <a:t>Make a regular expression for this language</a:t>
                </a:r>
              </a:p>
              <a:p>
                <a:endParaRPr lang="en-US" dirty="0"/>
              </a:p>
              <a:p>
                <a:r>
                  <a:rPr lang="en-US" dirty="0"/>
                  <a:t>Design a finite-state automaton that accepts  the set of all strings of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that contain exactly one </a:t>
                </a:r>
                <a14:m>
                  <m:oMath xmlns:m="http://schemas.openxmlformats.org/officeDocument/2006/math">
                    <m:r>
                      <a:rPr lang="en-US" i="1" dirty="0" smtClean="0">
                        <a:latin typeface="Cambria Math" panose="02040503050406030204" pitchFamily="18" charset="0"/>
                      </a:rPr>
                      <m:t>1</m:t>
                    </m:r>
                  </m:oMath>
                </a14:m>
                <a:endParaRPr lang="en-US" dirty="0"/>
              </a:p>
              <a:p>
                <a:r>
                  <a:rPr lang="en-US" dirty="0"/>
                  <a:t>Make a regular expression for this language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a:stretch>
              </a:blipFill>
            </p:spPr>
            <p:txBody>
              <a:bodyPr/>
              <a:lstStyle/>
              <a:p>
                <a:r>
                  <a:rPr lang="en-US">
                    <a:noFill/>
                  </a:rPr>
                  <a:t> </a:t>
                </a:r>
              </a:p>
            </p:txBody>
          </p:sp>
        </mc:Fallback>
      </mc:AlternateContent>
    </p:spTree>
    <p:extLst>
      <p:ext uri="{BB962C8B-B14F-4D97-AF65-F5344CB8AC3E}">
        <p14:creationId xmlns:p14="http://schemas.microsoft.com/office/powerpoint/2010/main" val="665902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Upcoming</a:t>
            </a:r>
          </a:p>
        </p:txBody>
      </p:sp>
      <p:sp>
        <p:nvSpPr>
          <p:cNvPr id="2" name="Text Placeholder 1"/>
          <p:cNvSpPr>
            <a:spLocks noGrp="1"/>
          </p:cNvSpPr>
          <p:nvPr>
            <p:ph type="body"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a:t>
            </a:r>
          </a:p>
        </p:txBody>
      </p:sp>
      <p:sp>
        <p:nvSpPr>
          <p:cNvPr id="3" name="Content Placeholder 2"/>
          <p:cNvSpPr>
            <a:spLocks noGrp="1"/>
          </p:cNvSpPr>
          <p:nvPr>
            <p:ph idx="1"/>
          </p:nvPr>
        </p:nvSpPr>
        <p:spPr/>
        <p:txBody>
          <a:bodyPr>
            <a:normAutofit/>
          </a:bodyPr>
          <a:lstStyle/>
          <a:p>
            <a:r>
              <a:rPr lang="en-US" dirty="0"/>
              <a:t>More on formal languages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normAutofit/>
          </a:bodyPr>
          <a:lstStyle/>
          <a:p>
            <a:r>
              <a:rPr lang="en-US" dirty="0"/>
              <a:t>Simplifying finite state automata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Reminders</a:t>
            </a:r>
          </a:p>
        </p:txBody>
      </p:sp>
      <p:sp>
        <p:nvSpPr>
          <p:cNvPr id="5" name="Content Placeholder 4"/>
          <p:cNvSpPr>
            <a:spLocks noGrp="1"/>
          </p:cNvSpPr>
          <p:nvPr>
            <p:ph idx="1"/>
          </p:nvPr>
        </p:nvSpPr>
        <p:spPr/>
        <p:txBody>
          <a:bodyPr/>
          <a:lstStyle/>
          <a:p>
            <a:r>
              <a:rPr lang="en-US" dirty="0"/>
              <a:t>Keep working on Assignment 6</a:t>
            </a:r>
          </a:p>
          <a:p>
            <a:r>
              <a:rPr lang="en-US" dirty="0"/>
              <a:t>Read 12.3 for Friday</a:t>
            </a:r>
          </a:p>
          <a:p>
            <a:pPr lvl="1"/>
            <a:r>
              <a:rPr lang="en-US" dirty="0"/>
              <a:t>Prepare a three-sentence summary</a:t>
            </a:r>
          </a:p>
          <a:p>
            <a:pPr lvl="1"/>
            <a:r>
              <a:rPr lang="en-US" dirty="0"/>
              <a:t>Extra credit if you get called 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type="body" idx="1"/>
          </p:nvPr>
        </p:nvSpPr>
        <p:spPr/>
        <p:txBody>
          <a:bodyPr>
            <a:norm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6</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7201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77E922-9C14-462C-A84B-61E34FE759E5}"/>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5882" t="10353" r="5882" b="10235"/>
          <a:stretch/>
        </p:blipFill>
        <p:spPr>
          <a:xfrm>
            <a:off x="10210800" y="2743200"/>
            <a:ext cx="2286000" cy="2057400"/>
          </a:xfrm>
          <a:prstGeom prst="rect">
            <a:avLst/>
          </a:prstGeom>
        </p:spPr>
      </p:pic>
      <p:sp>
        <p:nvSpPr>
          <p:cNvPr id="4" name="Title 3">
            <a:extLst>
              <a:ext uri="{FF2B5EF4-FFF2-40B4-BE49-F238E27FC236}">
                <a16:creationId xmlns:a16="http://schemas.microsoft.com/office/drawing/2014/main" id="{33682FC9-7927-4F94-9091-41861A9B7697}"/>
              </a:ext>
            </a:extLst>
          </p:cNvPr>
          <p:cNvSpPr>
            <a:spLocks noGrp="1"/>
          </p:cNvSpPr>
          <p:nvPr>
            <p:ph type="title"/>
          </p:nvPr>
        </p:nvSpPr>
        <p:spPr/>
        <p:txBody>
          <a:bodyPr/>
          <a:lstStyle/>
          <a:p>
            <a:r>
              <a:rPr lang="en-US" dirty="0"/>
              <a:t>Logical warmup</a:t>
            </a:r>
          </a:p>
        </p:txBody>
      </p:sp>
      <p:sp>
        <p:nvSpPr>
          <p:cNvPr id="5" name="Content Placeholder 4">
            <a:extLst>
              <a:ext uri="{FF2B5EF4-FFF2-40B4-BE49-F238E27FC236}">
                <a16:creationId xmlns:a16="http://schemas.microsoft.com/office/drawing/2014/main" id="{EE74C407-0A7D-438A-977F-C8E9E0893AD4}"/>
              </a:ext>
            </a:extLst>
          </p:cNvPr>
          <p:cNvSpPr>
            <a:spLocks noGrp="1"/>
          </p:cNvSpPr>
          <p:nvPr>
            <p:ph idx="1"/>
          </p:nvPr>
        </p:nvSpPr>
        <p:spPr>
          <a:xfrm>
            <a:off x="609600" y="1775192"/>
            <a:ext cx="9906000" cy="4625609"/>
          </a:xfrm>
        </p:spPr>
        <p:txBody>
          <a:bodyPr>
            <a:normAutofit fontScale="62500" lnSpcReduction="20000"/>
          </a:bodyPr>
          <a:lstStyle/>
          <a:p>
            <a:r>
              <a:rPr lang="en-US" dirty="0"/>
              <a:t>A silver prospector didn't have the cash to pay his March rent in advance</a:t>
            </a:r>
          </a:p>
          <a:p>
            <a:r>
              <a:rPr lang="en-US" dirty="0"/>
              <a:t>But he owned a bar of pure silver, 31 inches long</a:t>
            </a:r>
          </a:p>
          <a:p>
            <a:r>
              <a:rPr lang="en-US" dirty="0"/>
              <a:t>He made the following arrangement with his landlady:</a:t>
            </a:r>
          </a:p>
          <a:p>
            <a:pPr lvl="1"/>
            <a:r>
              <a:rPr lang="en-US" dirty="0"/>
              <a:t>He would cut the bar into smaller pieces</a:t>
            </a:r>
          </a:p>
          <a:p>
            <a:pPr lvl="1"/>
            <a:r>
              <a:rPr lang="en-US" dirty="0"/>
              <a:t>On the first day of March he would give the lady an inch of the bar, and on each day, he would add another inch to her amount of silver</a:t>
            </a:r>
          </a:p>
          <a:p>
            <a:pPr lvl="1"/>
            <a:r>
              <a:rPr lang="en-US" dirty="0"/>
              <a:t>She would keep the silver as collateral</a:t>
            </a:r>
          </a:p>
          <a:p>
            <a:pPr lvl="1"/>
            <a:r>
              <a:rPr lang="en-US" dirty="0"/>
              <a:t>At the end of the month, when the prospector expected to be able to pay his rent in full, she would return the pieces to him</a:t>
            </a:r>
          </a:p>
          <a:p>
            <a:r>
              <a:rPr lang="en-US" dirty="0"/>
              <a:t>March has 31 days, so he could cut the bar into 31 one-inch sections</a:t>
            </a:r>
          </a:p>
          <a:p>
            <a:r>
              <a:rPr lang="en-US" dirty="0"/>
              <a:t>But since it was difficult to cut the bar, the prospector wished to carry out his agreement</a:t>
            </a:r>
          </a:p>
          <a:p>
            <a:r>
              <a:rPr lang="en-US" dirty="0"/>
              <a:t>with the fewest possible number of pieces</a:t>
            </a:r>
          </a:p>
          <a:p>
            <a:r>
              <a:rPr lang="en-US" dirty="0"/>
              <a:t>For example, he might give the lady an inch on the first day, another inch the second day, then on the third day he could take back the two pieces and give her a solid 3-inch section</a:t>
            </a:r>
          </a:p>
          <a:p>
            <a:r>
              <a:rPr lang="en-US" dirty="0"/>
              <a:t>What's the smallest number of pieces the prospector needs to cut his bar into so that his landlady can always have the amount needed for the given day?</a:t>
            </a:r>
          </a:p>
        </p:txBody>
      </p:sp>
    </p:spTree>
    <p:extLst>
      <p:ext uri="{BB962C8B-B14F-4D97-AF65-F5344CB8AC3E}">
        <p14:creationId xmlns:p14="http://schemas.microsoft.com/office/powerpoint/2010/main" val="138697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Back to Formal Languages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538633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dirty="0"/>
                  <a:t>Let </a:t>
                </a:r>
                <a14:m>
                  <m:oMath xmlns:m="http://schemas.openxmlformats.org/officeDocument/2006/math">
                    <m:r>
                      <m:rPr>
                        <m:sty m:val="p"/>
                      </m:rPr>
                      <a:rPr lang="el-GR" i="0" dirty="0" smtClean="0">
                        <a:latin typeface="Cambria Math" panose="02040503050406030204" pitchFamily="18" charset="0"/>
                      </a:rPr>
                      <m:t>Σ</m:t>
                    </m:r>
                    <m:r>
                      <a:rPr lang="en-US" i="1" dirty="0" smtClean="0">
                        <a:latin typeface="Cambria Math" panose="02040503050406030204" pitchFamily="18" charset="0"/>
                      </a:rPr>
                      <m:t> = {0, 1}</m:t>
                    </m:r>
                  </m:oMath>
                </a14:m>
                <a:endParaRPr lang="en-US" dirty="0"/>
              </a:p>
              <a:p>
                <a:r>
                  <a:rPr lang="en-US" dirty="0"/>
                  <a:t>Find regular expressions for the following languages:</a:t>
                </a:r>
              </a:p>
              <a:p>
                <a:pPr lvl="1"/>
                <a:r>
                  <a:rPr lang="en-US" dirty="0"/>
                  <a:t>The language of all strings of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that have even length and in which the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alternate</a:t>
                </a:r>
              </a:p>
              <a:p>
                <a:pPr lvl="1"/>
                <a:r>
                  <a:rPr lang="en-US" dirty="0"/>
                  <a:t>The language consisting of all strings of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with an even number of </a:t>
                </a:r>
                <a14:m>
                  <m:oMath xmlns:m="http://schemas.openxmlformats.org/officeDocument/2006/math">
                    <m:r>
                      <a:rPr lang="en-US" i="1" dirty="0" smtClean="0">
                        <a:latin typeface="Cambria Math" panose="02040503050406030204" pitchFamily="18" charset="0"/>
                      </a:rPr>
                      <m:t>1</m:t>
                    </m:r>
                  </m:oMath>
                </a14:m>
                <a:r>
                  <a:rPr lang="en-US" dirty="0"/>
                  <a:t>'s</a:t>
                </a:r>
              </a:p>
              <a:p>
                <a:pPr lvl="1"/>
                <a:r>
                  <a:rPr lang="en-US" dirty="0"/>
                  <a:t>The language consisting of all strings of </a:t>
                </a:r>
                <a14:m>
                  <m:oMath xmlns:m="http://schemas.openxmlformats.org/officeDocument/2006/math">
                    <m:r>
                      <a:rPr lang="en-US" i="1" dirty="0" smtClean="0">
                        <a:latin typeface="Cambria Math" panose="02040503050406030204" pitchFamily="18" charset="0"/>
                      </a:rPr>
                      <m:t>0</m:t>
                    </m:r>
                  </m:oMath>
                </a14:m>
                <a:r>
                  <a:rPr lang="en-US" dirty="0"/>
                  <a:t>'s and </a:t>
                </a:r>
                <a14:m>
                  <m:oMath xmlns:m="http://schemas.openxmlformats.org/officeDocument/2006/math">
                    <m:r>
                      <a:rPr lang="en-US" i="1" dirty="0" smtClean="0">
                        <a:latin typeface="Cambria Math" panose="02040503050406030204" pitchFamily="18" charset="0"/>
                      </a:rPr>
                      <m:t>1</m:t>
                    </m:r>
                  </m:oMath>
                </a14:m>
                <a:r>
                  <a:rPr lang="en-US" dirty="0"/>
                  <a:t>'s that do not contain two consecutive </a:t>
                </a:r>
                <a14:m>
                  <m:oMath xmlns:m="http://schemas.openxmlformats.org/officeDocument/2006/math">
                    <m:r>
                      <a:rPr lang="en-US" i="1" dirty="0" smtClean="0">
                        <a:latin typeface="Cambria Math" panose="02040503050406030204" pitchFamily="18" charset="0"/>
                      </a:rPr>
                      <m:t>1</m:t>
                    </m:r>
                  </m:oMath>
                </a14:m>
                <a:r>
                  <a:rPr lang="en-US" dirty="0"/>
                  <a:t>'s</a:t>
                </a:r>
              </a:p>
              <a:p>
                <a:pPr lvl="1"/>
                <a:r>
                  <a:rPr lang="en-US" dirty="0"/>
                  <a:t>The language that gives all binary numbers written in normal form (that is, without leading zeroes, and the empty string is not allowed)</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1581" r="-1000"/>
                </a:stretch>
              </a:blipFill>
            </p:spPr>
            <p:txBody>
              <a:bodyPr/>
              <a:lstStyle/>
              <a:p>
                <a:r>
                  <a:rPr lang="en-US">
                    <a:noFill/>
                  </a:rPr>
                  <a:t> </a:t>
                </a:r>
              </a:p>
            </p:txBody>
          </p:sp>
        </mc:Fallback>
      </mc:AlternateContent>
    </p:spTree>
    <p:extLst>
      <p:ext uri="{BB962C8B-B14F-4D97-AF65-F5344CB8AC3E}">
        <p14:creationId xmlns:p14="http://schemas.microsoft.com/office/powerpoint/2010/main" val="258256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notation</a:t>
            </a:r>
          </a:p>
        </p:txBody>
      </p:sp>
      <p:sp>
        <p:nvSpPr>
          <p:cNvPr id="3" name="Content Placeholder 2"/>
          <p:cNvSpPr>
            <a:spLocks noGrp="1"/>
          </p:cNvSpPr>
          <p:nvPr>
            <p:ph idx="1"/>
          </p:nvPr>
        </p:nvSpPr>
        <p:spPr>
          <a:xfrm>
            <a:off x="609600" y="1775192"/>
            <a:ext cx="10972800" cy="4778009"/>
          </a:xfrm>
        </p:spPr>
        <p:txBody>
          <a:bodyPr>
            <a:normAutofit fontScale="70000" lnSpcReduction="20000"/>
          </a:bodyPr>
          <a:lstStyle/>
          <a:p>
            <a:r>
              <a:rPr lang="en-US" dirty="0"/>
              <a:t>Regular expressions are used in some programming languages (notably Perl and </a:t>
            </a:r>
            <a:r>
              <a:rPr lang="en-US" dirty="0" err="1"/>
              <a:t>Javascript</a:t>
            </a:r>
            <a:r>
              <a:rPr lang="en-US" dirty="0"/>
              <a:t>) and in </a:t>
            </a:r>
            <a:r>
              <a:rPr lang="en-US" b="1" dirty="0">
                <a:latin typeface="Courier New" pitchFamily="49" charset="0"/>
                <a:cs typeface="Courier New" pitchFamily="49" charset="0"/>
              </a:rPr>
              <a:t>grep</a:t>
            </a:r>
            <a:r>
              <a:rPr lang="en-US" dirty="0"/>
              <a:t> and other find and replace tools</a:t>
            </a:r>
          </a:p>
          <a:p>
            <a:r>
              <a:rPr lang="en-US" dirty="0"/>
              <a:t>The notation is generally extended to make it a little easier, as in the following:</a:t>
            </a:r>
          </a:p>
          <a:p>
            <a:r>
              <a:rPr lang="en-US" b="1" dirty="0">
                <a:latin typeface="Courier New" panose="02070309020205020404" pitchFamily="49" charset="0"/>
                <a:cs typeface="Courier New" panose="02070309020205020404" pitchFamily="49" charset="0"/>
              </a:rPr>
              <a:t>[A–C]</a:t>
            </a:r>
            <a:r>
              <a:rPr lang="en-US" dirty="0"/>
              <a:t> means any character in that range, </a:t>
            </a:r>
          </a:p>
          <a:p>
            <a:pPr lvl="1"/>
            <a:r>
              <a:rPr lang="en-US" sz="3100" b="1" dirty="0">
                <a:latin typeface="Courier New" panose="02070309020205020404" pitchFamily="49" charset="0"/>
                <a:cs typeface="Courier New" panose="02070309020205020404" pitchFamily="49" charset="0"/>
              </a:rPr>
              <a:t>[A–C] </a:t>
            </a:r>
            <a:r>
              <a:rPr lang="en-US" dirty="0"/>
              <a:t>means </a:t>
            </a:r>
            <a:r>
              <a:rPr lang="en-US" sz="3100" b="1" dirty="0">
                <a:latin typeface="Courier New" panose="02070309020205020404" pitchFamily="49" charset="0"/>
                <a:cs typeface="Courier New" panose="02070309020205020404" pitchFamily="49" charset="0"/>
              </a:rPr>
              <a:t>(A|B|C)</a:t>
            </a:r>
          </a:p>
          <a:p>
            <a:pPr lvl="1"/>
            <a:r>
              <a:rPr lang="en-US" sz="3100" b="1" dirty="0">
                <a:latin typeface="Courier New" panose="02070309020205020404" pitchFamily="49" charset="0"/>
                <a:cs typeface="Courier New" panose="02070309020205020404" pitchFamily="49" charset="0"/>
              </a:rPr>
              <a:t>[0–9] </a:t>
            </a:r>
            <a:r>
              <a:rPr lang="en-US" dirty="0"/>
              <a:t>means </a:t>
            </a:r>
            <a:r>
              <a:rPr lang="en-US" sz="3100" b="1" dirty="0">
                <a:latin typeface="Courier New" panose="02070309020205020404" pitchFamily="49" charset="0"/>
                <a:cs typeface="Courier New" panose="02070309020205020404" pitchFamily="49" charset="0"/>
              </a:rPr>
              <a:t>(0|1|2|3|4|5|6|7|8|9)</a:t>
            </a:r>
          </a:p>
          <a:p>
            <a:r>
              <a:rPr lang="en-US" sz="3100" b="1" dirty="0">
                <a:latin typeface="Courier New" panose="02070309020205020404" pitchFamily="49" charset="0"/>
                <a:cs typeface="Courier New" panose="02070309020205020404" pitchFamily="49" charset="0"/>
              </a:rPr>
              <a:t>[ABC] </a:t>
            </a:r>
            <a:r>
              <a:rPr lang="en-US" dirty="0"/>
              <a:t>means </a:t>
            </a:r>
            <a:r>
              <a:rPr lang="en-US" sz="3100" b="1" dirty="0">
                <a:latin typeface="Courier New" panose="02070309020205020404" pitchFamily="49" charset="0"/>
                <a:cs typeface="Courier New" panose="02070309020205020404" pitchFamily="49" charset="0"/>
              </a:rPr>
              <a:t>(A|B|C)</a:t>
            </a:r>
          </a:p>
          <a:p>
            <a:r>
              <a:rPr lang="en-US" sz="3100" b="1" dirty="0">
                <a:latin typeface="Courier New" panose="02070309020205020404" pitchFamily="49" charset="0"/>
                <a:cs typeface="Courier New" panose="02070309020205020404" pitchFamily="49" charset="0"/>
              </a:rPr>
              <a:t>ABC</a:t>
            </a:r>
            <a:r>
              <a:rPr lang="en-US" dirty="0"/>
              <a:t> means the concatenation of </a:t>
            </a:r>
            <a:r>
              <a:rPr lang="en-US" sz="3100" b="1" dirty="0">
                <a:latin typeface="Courier New" panose="02070309020205020404" pitchFamily="49" charset="0"/>
                <a:cs typeface="Courier New" panose="02070309020205020404" pitchFamily="49" charset="0"/>
              </a:rPr>
              <a:t>A</a:t>
            </a:r>
            <a:r>
              <a:rPr lang="en-US" dirty="0"/>
              <a:t>, </a:t>
            </a:r>
            <a:r>
              <a:rPr lang="en-US" sz="3100" b="1" dirty="0">
                <a:latin typeface="Courier New" panose="02070309020205020404" pitchFamily="49" charset="0"/>
                <a:cs typeface="Courier New" panose="02070309020205020404" pitchFamily="49" charset="0"/>
              </a:rPr>
              <a:t>B</a:t>
            </a:r>
            <a:r>
              <a:rPr lang="en-US" dirty="0"/>
              <a:t>, and </a:t>
            </a:r>
            <a:r>
              <a:rPr lang="en-US" sz="3100" b="1" dirty="0">
                <a:latin typeface="Courier New" panose="02070309020205020404" pitchFamily="49" charset="0"/>
                <a:cs typeface="Courier New" panose="02070309020205020404" pitchFamily="49" charset="0"/>
              </a:rPr>
              <a:t>C</a:t>
            </a:r>
          </a:p>
          <a:p>
            <a:r>
              <a:rPr lang="en-US" dirty="0"/>
              <a:t>A dot stands for any character: </a:t>
            </a:r>
            <a:r>
              <a:rPr lang="en-US" sz="3100" b="1" dirty="0">
                <a:latin typeface="Courier New" panose="02070309020205020404" pitchFamily="49" charset="0"/>
                <a:cs typeface="Courier New" panose="02070309020205020404" pitchFamily="49" charset="0"/>
              </a:rPr>
              <a:t>A.C </a:t>
            </a:r>
            <a:r>
              <a:rPr lang="en-US" dirty="0"/>
              <a:t>could match </a:t>
            </a:r>
            <a:r>
              <a:rPr lang="en-US" sz="3100" b="1" dirty="0" err="1">
                <a:latin typeface="Courier New" panose="02070309020205020404" pitchFamily="49" charset="0"/>
                <a:cs typeface="Courier New" panose="02070309020205020404" pitchFamily="49" charset="0"/>
              </a:rPr>
              <a:t>AxC</a:t>
            </a:r>
            <a:r>
              <a:rPr lang="en-US" dirty="0"/>
              <a:t>, </a:t>
            </a:r>
            <a:r>
              <a:rPr lang="en-US" sz="3100" b="1" dirty="0">
                <a:latin typeface="Courier New" panose="02070309020205020404" pitchFamily="49" charset="0"/>
                <a:cs typeface="Courier New" panose="02070309020205020404" pitchFamily="49" charset="0"/>
              </a:rPr>
              <a:t>A&amp;C</a:t>
            </a:r>
            <a:r>
              <a:rPr lang="en-US" dirty="0"/>
              <a:t>, </a:t>
            </a:r>
            <a:r>
              <a:rPr lang="en-US" sz="3100" b="1" dirty="0">
                <a:latin typeface="Courier New" panose="02070309020205020404" pitchFamily="49" charset="0"/>
                <a:cs typeface="Courier New" panose="02070309020205020404" pitchFamily="49" charset="0"/>
              </a:rPr>
              <a:t>ABC</a:t>
            </a:r>
          </a:p>
          <a:p>
            <a:r>
              <a:rPr lang="en-US" sz="3100" b="1" dirty="0">
                <a:latin typeface="Courier New" panose="02070309020205020404" pitchFamily="49" charset="0"/>
                <a:cs typeface="Courier New" panose="02070309020205020404" pitchFamily="49" charset="0"/>
              </a:rPr>
              <a:t>^</a:t>
            </a:r>
            <a:r>
              <a:rPr lang="en-US" dirty="0"/>
              <a:t> means NOT, thus </a:t>
            </a:r>
            <a:r>
              <a:rPr lang="en-US" sz="3100" b="1" dirty="0">
                <a:latin typeface="Courier New" panose="02070309020205020404" pitchFamily="49" charset="0"/>
                <a:cs typeface="Courier New" panose="02070309020205020404" pitchFamily="49" charset="0"/>
              </a:rPr>
              <a:t>[^D–Z]</a:t>
            </a:r>
            <a:r>
              <a:rPr lang="en-US" dirty="0"/>
              <a:t> means not the characters </a:t>
            </a:r>
            <a:r>
              <a:rPr lang="en-US" sz="3100" b="1" dirty="0">
                <a:latin typeface="Courier New" panose="02070309020205020404" pitchFamily="49" charset="0"/>
                <a:cs typeface="Courier New" panose="02070309020205020404" pitchFamily="49" charset="0"/>
              </a:rPr>
              <a:t>D</a:t>
            </a:r>
            <a:r>
              <a:rPr lang="en-US" dirty="0"/>
              <a:t> through </a:t>
            </a:r>
            <a:r>
              <a:rPr lang="en-US" sz="3100" b="1" dirty="0">
                <a:latin typeface="Courier New" panose="02070309020205020404" pitchFamily="49" charset="0"/>
                <a:cs typeface="Courier New" panose="02070309020205020404" pitchFamily="49" charset="0"/>
              </a:rPr>
              <a:t>Z</a:t>
            </a:r>
          </a:p>
          <a:p>
            <a:r>
              <a:rPr lang="en-US" dirty="0"/>
              <a:t>Repetitions:</a:t>
            </a:r>
          </a:p>
          <a:p>
            <a:pPr lvl="1"/>
            <a:r>
              <a:rPr lang="en-US" sz="3100" b="1" dirty="0">
                <a:latin typeface="Courier New" panose="02070309020205020404" pitchFamily="49" charset="0"/>
                <a:cs typeface="Courier New" panose="02070309020205020404" pitchFamily="49" charset="0"/>
              </a:rPr>
              <a:t>R?</a:t>
            </a:r>
            <a:r>
              <a:rPr lang="en-US" dirty="0"/>
              <a:t> means 0 or 1 repetitions of </a:t>
            </a:r>
            <a:r>
              <a:rPr lang="en-US" sz="3100" b="1" dirty="0">
                <a:latin typeface="Courier New" panose="02070309020205020404" pitchFamily="49" charset="0"/>
                <a:cs typeface="Courier New" panose="02070309020205020404" pitchFamily="49" charset="0"/>
              </a:rPr>
              <a:t>R</a:t>
            </a:r>
          </a:p>
          <a:p>
            <a:pPr lvl="1"/>
            <a:r>
              <a:rPr lang="en-US" sz="3100" b="1" dirty="0">
                <a:latin typeface="Courier New" panose="02070309020205020404" pitchFamily="49" charset="0"/>
                <a:cs typeface="Courier New" panose="02070309020205020404" pitchFamily="49" charset="0"/>
              </a:rPr>
              <a:t>R*</a:t>
            </a:r>
            <a:r>
              <a:rPr lang="en-US" dirty="0"/>
              <a:t> means 0 or more repetitions of </a:t>
            </a:r>
            <a:r>
              <a:rPr lang="en-US" sz="3100" b="1" dirty="0">
                <a:latin typeface="Courier New" panose="02070309020205020404" pitchFamily="49" charset="0"/>
                <a:cs typeface="Courier New" panose="02070309020205020404" pitchFamily="49" charset="0"/>
              </a:rPr>
              <a:t>R</a:t>
            </a:r>
          </a:p>
          <a:p>
            <a:pPr lvl="1"/>
            <a:r>
              <a:rPr lang="en-US" sz="3100" b="1" dirty="0">
                <a:latin typeface="Courier New" panose="02070309020205020404" pitchFamily="49" charset="0"/>
                <a:cs typeface="Courier New" panose="02070309020205020404" pitchFamily="49" charset="0"/>
              </a:rPr>
              <a:t>R+</a:t>
            </a:r>
            <a:r>
              <a:rPr lang="en-US" dirty="0"/>
              <a:t> means 1 or more repetitions of </a:t>
            </a:r>
            <a:r>
              <a:rPr lang="en-US" sz="3100" b="1" dirty="0">
                <a:latin typeface="Courier New" panose="02070309020205020404" pitchFamily="49" charset="0"/>
                <a:cs typeface="Courier New" panose="02070309020205020404" pitchFamily="49" charset="0"/>
              </a:rPr>
              <a:t>R</a:t>
            </a:r>
          </a:p>
          <a:p>
            <a:r>
              <a:rPr lang="en-US" dirty="0"/>
              <a:t>Notations vary and have considerable complexity</a:t>
            </a:r>
          </a:p>
          <a:p>
            <a:r>
              <a:rPr lang="en-US" dirty="0"/>
              <a:t>Use this notation to describe the regular expression for legal Java identifiers</a:t>
            </a:r>
          </a:p>
        </p:txBody>
      </p:sp>
    </p:spTree>
    <p:extLst>
      <p:ext uri="{BB962C8B-B14F-4D97-AF65-F5344CB8AC3E}">
        <p14:creationId xmlns:p14="http://schemas.microsoft.com/office/powerpoint/2010/main" val="3759635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fade">
                                      <p:cBhvr>
                                        <p:cTn id="55" dur="500"/>
                                        <p:tgtEl>
                                          <p:spTgt spid="3">
                                            <p:txEl>
                                              <p:pRg st="10" end="10"/>
                                            </p:tx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animEffect transition="in" filter="fade">
                                      <p:cBhvr>
                                        <p:cTn id="58" dur="500"/>
                                        <p:tgtEl>
                                          <p:spTgt spid="3">
                                            <p:txEl>
                                              <p:pRg st="11" end="11"/>
                                            </p:txEl>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Effect transition="in" filter="fade">
                                      <p:cBhvr>
                                        <p:cTn id="61" dur="500"/>
                                        <p:tgtEl>
                                          <p:spTgt spid="3">
                                            <p:txEl>
                                              <p:pRg st="12" end="12"/>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
                                            <p:txEl>
                                              <p:pRg st="13" end="13"/>
                                            </p:txEl>
                                          </p:spTgt>
                                        </p:tgtEl>
                                        <p:attrNameLst>
                                          <p:attrName>style.visibility</p:attrName>
                                        </p:attrNameLst>
                                      </p:cBhvr>
                                      <p:to>
                                        <p:strVal val="visible"/>
                                      </p:to>
                                    </p:set>
                                    <p:animEffect transition="in" filter="fade">
                                      <p:cBhvr>
                                        <p:cTn id="66" dur="500"/>
                                        <p:tgtEl>
                                          <p:spTgt spid="3">
                                            <p:txEl>
                                              <p:pRg st="13" end="13"/>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fade">
                                      <p:cBhvr>
                                        <p:cTn id="71"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Finite-State Automata</a:t>
            </a:r>
          </a:p>
        </p:txBody>
      </p:sp>
      <p:sp>
        <p:nvSpPr>
          <p:cNvPr id="5" name="Text Placeholder 4"/>
          <p:cNvSpPr>
            <a:spLocks noGrp="1"/>
          </p:cNvSpPr>
          <p:nvPr>
            <p:ph type="body" idx="1"/>
          </p:nvPr>
        </p:nvSpPr>
        <p:spPr/>
        <p:txBody>
          <a:bodyPr/>
          <a:lstStyle/>
          <a:p>
            <a:r>
              <a:rPr lang="en-US" dirty="0"/>
              <a:t>Three-Sentence Summary</a:t>
            </a:r>
          </a:p>
        </p:txBody>
      </p:sp>
    </p:spTree>
    <p:extLst>
      <p:ext uri="{BB962C8B-B14F-4D97-AF65-F5344CB8AC3E}">
        <p14:creationId xmlns:p14="http://schemas.microsoft.com/office/powerpoint/2010/main" val="34207360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7470</TotalTime>
  <Words>1122</Words>
  <Application>Microsoft Office PowerPoint</Application>
  <PresentationFormat>Widescreen</PresentationFormat>
  <Paragraphs>198</Paragraphs>
  <Slides>21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Cambria Math</vt:lpstr>
      <vt:lpstr>Corbel</vt:lpstr>
      <vt:lpstr>Courier New</vt:lpstr>
      <vt:lpstr>Symbol</vt:lpstr>
      <vt:lpstr>Wingdings</vt:lpstr>
      <vt:lpstr>Wingdings 2</vt:lpstr>
      <vt:lpstr>Wingdings 3</vt:lpstr>
      <vt:lpstr>Module</vt:lpstr>
      <vt:lpstr>COMP 2230</vt:lpstr>
      <vt:lpstr>Last time</vt:lpstr>
      <vt:lpstr>Questions?</vt:lpstr>
      <vt:lpstr>Assignment 6</vt:lpstr>
      <vt:lpstr>Logical warmup</vt:lpstr>
      <vt:lpstr>Back to Formal Languages</vt:lpstr>
      <vt:lpstr>Examples</vt:lpstr>
      <vt:lpstr>Practical notation</vt:lpstr>
      <vt:lpstr>Finite-State Automata</vt:lpstr>
      <vt:lpstr>Finite-State Automata</vt:lpstr>
      <vt:lpstr>Finite-state automaton</vt:lpstr>
      <vt:lpstr>Transition diagram</vt:lpstr>
      <vt:lpstr>FSA example</vt:lpstr>
      <vt:lpstr>Annotated next-state tables</vt:lpstr>
      <vt:lpstr>Table to transition diagram</vt:lpstr>
      <vt:lpstr>FSA example</vt:lpstr>
      <vt:lpstr>Eventual-state function</vt:lpstr>
      <vt:lpstr>Designing automata</vt:lpstr>
      <vt:lpstr>Upcoming</vt:lpstr>
      <vt:lpstr>Next time…</vt:lpstr>
      <vt:lpstr>Reminders</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CS121</dc:title>
  <dc:creator>your username</dc:creator>
  <cp:lastModifiedBy>Wittman, Barry</cp:lastModifiedBy>
  <cp:revision>539</cp:revision>
  <dcterms:created xsi:type="dcterms:W3CDTF">2009-08-24T20:26:10Z</dcterms:created>
  <dcterms:modified xsi:type="dcterms:W3CDTF">2026-04-08T17:03:29Z</dcterms:modified>
</cp:coreProperties>
</file>